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88" r:id="rId12"/>
    <p:sldId id="280" r:id="rId13"/>
    <p:sldId id="281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D42A0A-68AE-4388-8350-E1DB7EDFDB8A}" v="3" dt="2023-02-28T23:03:33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CD5124A9-B547-4C58-ACCD-34F58CCF352D}"/>
    <pc:docChg chg="addSld delSld modSld">
      <pc:chgData name="Michael Kuniega" userId="999f7fd1-0dc3-4cba-81fd-6a42a8d75a98" providerId="ADAL" clId="{CD5124A9-B547-4C58-ACCD-34F58CCF352D}" dt="2023-01-10T12:00:14.196" v="1" actId="47"/>
      <pc:docMkLst>
        <pc:docMk/>
      </pc:docMkLst>
      <pc:sldChg chg="del">
        <pc:chgData name="Michael Kuniega" userId="999f7fd1-0dc3-4cba-81fd-6a42a8d75a98" providerId="ADAL" clId="{CD5124A9-B547-4C58-ACCD-34F58CCF352D}" dt="2023-01-10T12:00:14.196" v="1" actId="47"/>
        <pc:sldMkLst>
          <pc:docMk/>
          <pc:sldMk cId="2792473112" sldId="279"/>
        </pc:sldMkLst>
      </pc:sldChg>
      <pc:sldChg chg="add">
        <pc:chgData name="Michael Kuniega" userId="999f7fd1-0dc3-4cba-81fd-6a42a8d75a98" providerId="ADAL" clId="{CD5124A9-B547-4C58-ACCD-34F58CCF352D}" dt="2023-01-10T12:00:12.287" v="0"/>
        <pc:sldMkLst>
          <pc:docMk/>
          <pc:sldMk cId="1347773408" sldId="288"/>
        </pc:sldMkLst>
      </pc:sldChg>
    </pc:docChg>
  </pc:docChgLst>
  <pc:docChgLst>
    <pc:chgData name="Michael Kuniega" userId="999f7fd1-0dc3-4cba-81fd-6a42a8d75a98" providerId="ADAL" clId="{99D42A0A-68AE-4388-8350-E1DB7EDFDB8A}"/>
    <pc:docChg chg="modSld">
      <pc:chgData name="Michael Kuniega" userId="999f7fd1-0dc3-4cba-81fd-6a42a8d75a98" providerId="ADAL" clId="{99D42A0A-68AE-4388-8350-E1DB7EDFDB8A}" dt="2023-02-28T23:03:33.801" v="3" actId="20577"/>
      <pc:docMkLst>
        <pc:docMk/>
      </pc:docMkLst>
      <pc:sldChg chg="modSp">
        <pc:chgData name="Michael Kuniega" userId="999f7fd1-0dc3-4cba-81fd-6a42a8d75a98" providerId="ADAL" clId="{99D42A0A-68AE-4388-8350-E1DB7EDFDB8A}" dt="2023-02-28T01:37:15.056" v="0" actId="20577"/>
        <pc:sldMkLst>
          <pc:docMk/>
          <pc:sldMk cId="3265181344" sldId="270"/>
        </pc:sldMkLst>
        <pc:spChg chg="mod">
          <ac:chgData name="Michael Kuniega" userId="999f7fd1-0dc3-4cba-81fd-6a42a8d75a98" providerId="ADAL" clId="{99D42A0A-68AE-4388-8350-E1DB7EDFDB8A}" dt="2023-02-28T01:37:15.056" v="0" actId="20577"/>
          <ac:spMkLst>
            <pc:docMk/>
            <pc:sldMk cId="3265181344" sldId="270"/>
            <ac:spMk id="12" creationId="{627745E6-46B3-DBA5-9F5B-8B250F807E89}"/>
          </ac:spMkLst>
        </pc:spChg>
      </pc:sldChg>
      <pc:sldChg chg="modSp">
        <pc:chgData name="Michael Kuniega" userId="999f7fd1-0dc3-4cba-81fd-6a42a8d75a98" providerId="ADAL" clId="{99D42A0A-68AE-4388-8350-E1DB7EDFDB8A}" dt="2023-02-28T23:03:33.801" v="3" actId="20577"/>
        <pc:sldMkLst>
          <pc:docMk/>
          <pc:sldMk cId="2153290615" sldId="280"/>
        </pc:sldMkLst>
        <pc:spChg chg="mod">
          <ac:chgData name="Michael Kuniega" userId="999f7fd1-0dc3-4cba-81fd-6a42a8d75a98" providerId="ADAL" clId="{99D42A0A-68AE-4388-8350-E1DB7EDFDB8A}" dt="2023-02-28T23:03:33.801" v="3" actId="20577"/>
          <ac:spMkLst>
            <pc:docMk/>
            <pc:sldMk cId="2153290615" sldId="280"/>
            <ac:spMk id="2" creationId="{43DAC455-562A-40D8-F7EA-A5843D8338E0}"/>
          </ac:spMkLst>
        </pc:spChg>
      </pc:sldChg>
      <pc:sldChg chg="modSp mod">
        <pc:chgData name="Michael Kuniega" userId="999f7fd1-0dc3-4cba-81fd-6a42a8d75a98" providerId="ADAL" clId="{99D42A0A-68AE-4388-8350-E1DB7EDFDB8A}" dt="2023-02-28T22:55:29.552" v="2" actId="20577"/>
        <pc:sldMkLst>
          <pc:docMk/>
          <pc:sldMk cId="1347773408" sldId="288"/>
        </pc:sldMkLst>
        <pc:spChg chg="mod">
          <ac:chgData name="Michael Kuniega" userId="999f7fd1-0dc3-4cba-81fd-6a42a8d75a98" providerId="ADAL" clId="{99D42A0A-68AE-4388-8350-E1DB7EDFDB8A}" dt="2023-02-28T22:55:29.552" v="2" actId="20577"/>
          <ac:spMkLst>
            <pc:docMk/>
            <pc:sldMk cId="1347773408" sldId="288"/>
            <ac:spMk id="2" creationId="{5E852D7C-CE2B-3D54-505A-9F5DFED21F09}"/>
          </ac:spMkLst>
        </pc:spChg>
        <pc:spChg chg="mod">
          <ac:chgData name="Michael Kuniega" userId="999f7fd1-0dc3-4cba-81fd-6a42a8d75a98" providerId="ADAL" clId="{99D42A0A-68AE-4388-8350-E1DB7EDFDB8A}" dt="2023-02-28T22:52:34.474" v="1" actId="20577"/>
          <ac:spMkLst>
            <pc:docMk/>
            <pc:sldMk cId="1347773408" sldId="288"/>
            <ac:spMk id="10" creationId="{9BD5E4BA-CB22-2991-413B-26B00705776E}"/>
          </ac:spMkLst>
        </pc:spChg>
      </pc:sldChg>
    </pc:docChg>
  </pc:docChgLst>
  <pc:docChgLst>
    <pc:chgData name="Michael Kuniega" userId="999f7fd1-0dc3-4cba-81fd-6a42a8d75a98" providerId="ADAL" clId="{FD4A2375-6606-46CE-A322-DAE98A549FD9}"/>
    <pc:docChg chg="custSel addSld delSld modSld">
      <pc:chgData name="Michael Kuniega" userId="999f7fd1-0dc3-4cba-81fd-6a42a8d75a98" providerId="ADAL" clId="{FD4A2375-6606-46CE-A322-DAE98A549FD9}" dt="2023-01-13T01:58:45.628" v="2618" actId="20577"/>
      <pc:docMkLst>
        <pc:docMk/>
      </pc:docMkLst>
      <pc:sldChg chg="modSp mod">
        <pc:chgData name="Michael Kuniega" userId="999f7fd1-0dc3-4cba-81fd-6a42a8d75a98" providerId="ADAL" clId="{FD4A2375-6606-46CE-A322-DAE98A549FD9}" dt="2023-01-13T01:58:45.628" v="2618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FD4A2375-6606-46CE-A322-DAE98A549FD9}" dt="2023-01-13T01:58:45.628" v="2618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del">
        <pc:chgData name="Michael Kuniega" userId="999f7fd1-0dc3-4cba-81fd-6a42a8d75a98" providerId="ADAL" clId="{FD4A2375-6606-46CE-A322-DAE98A549FD9}" dt="2023-01-08T00:51:25.576" v="62" actId="47"/>
        <pc:sldMkLst>
          <pc:docMk/>
          <pc:sldMk cId="2614645733" sldId="258"/>
        </pc:sldMkLst>
      </pc:sldChg>
      <pc:sldChg chg="del">
        <pc:chgData name="Michael Kuniega" userId="999f7fd1-0dc3-4cba-81fd-6a42a8d75a98" providerId="ADAL" clId="{FD4A2375-6606-46CE-A322-DAE98A549FD9}" dt="2023-01-08T00:51:25.767" v="63" actId="47"/>
        <pc:sldMkLst>
          <pc:docMk/>
          <pc:sldMk cId="439336111" sldId="259"/>
        </pc:sldMkLst>
      </pc:sldChg>
      <pc:sldChg chg="del">
        <pc:chgData name="Michael Kuniega" userId="999f7fd1-0dc3-4cba-81fd-6a42a8d75a98" providerId="ADAL" clId="{FD4A2375-6606-46CE-A322-DAE98A549FD9}" dt="2023-01-08T00:51:25.799" v="64" actId="47"/>
        <pc:sldMkLst>
          <pc:docMk/>
          <pc:sldMk cId="1903741724" sldId="260"/>
        </pc:sldMkLst>
      </pc:sldChg>
      <pc:sldChg chg="del">
        <pc:chgData name="Michael Kuniega" userId="999f7fd1-0dc3-4cba-81fd-6a42a8d75a98" providerId="ADAL" clId="{FD4A2375-6606-46CE-A322-DAE98A549FD9}" dt="2023-01-08T00:51:25.993" v="65" actId="47"/>
        <pc:sldMkLst>
          <pc:docMk/>
          <pc:sldMk cId="2865865524" sldId="261"/>
        </pc:sldMkLst>
      </pc:sldChg>
      <pc:sldChg chg="del">
        <pc:chgData name="Michael Kuniega" userId="999f7fd1-0dc3-4cba-81fd-6a42a8d75a98" providerId="ADAL" clId="{FD4A2375-6606-46CE-A322-DAE98A549FD9}" dt="2023-01-08T00:51:24.742" v="59" actId="47"/>
        <pc:sldMkLst>
          <pc:docMk/>
          <pc:sldMk cId="1046749929" sldId="262"/>
        </pc:sldMkLst>
      </pc:sldChg>
      <pc:sldChg chg="del">
        <pc:chgData name="Michael Kuniega" userId="999f7fd1-0dc3-4cba-81fd-6a42a8d75a98" providerId="ADAL" clId="{FD4A2375-6606-46CE-A322-DAE98A549FD9}" dt="2023-01-08T00:51:25.012" v="60" actId="47"/>
        <pc:sldMkLst>
          <pc:docMk/>
          <pc:sldMk cId="2527180830" sldId="263"/>
        </pc:sldMkLst>
      </pc:sldChg>
      <pc:sldChg chg="del">
        <pc:chgData name="Michael Kuniega" userId="999f7fd1-0dc3-4cba-81fd-6a42a8d75a98" providerId="ADAL" clId="{FD4A2375-6606-46CE-A322-DAE98A549FD9}" dt="2023-01-08T00:51:25.398" v="61" actId="47"/>
        <pc:sldMkLst>
          <pc:docMk/>
          <pc:sldMk cId="3099279436" sldId="265"/>
        </pc:sldMkLst>
      </pc:sldChg>
      <pc:sldChg chg="del">
        <pc:chgData name="Michael Kuniega" userId="999f7fd1-0dc3-4cba-81fd-6a42a8d75a98" providerId="ADAL" clId="{FD4A2375-6606-46CE-A322-DAE98A549FD9}" dt="2023-01-08T00:51:26.162" v="66" actId="47"/>
        <pc:sldMkLst>
          <pc:docMk/>
          <pc:sldMk cId="2617849798" sldId="266"/>
        </pc:sldMkLst>
      </pc:sldChg>
      <pc:sldChg chg="del">
        <pc:chgData name="Michael Kuniega" userId="999f7fd1-0dc3-4cba-81fd-6a42a8d75a98" providerId="ADAL" clId="{FD4A2375-6606-46CE-A322-DAE98A549FD9}" dt="2023-01-08T00:51:26.331" v="67" actId="47"/>
        <pc:sldMkLst>
          <pc:docMk/>
          <pc:sldMk cId="649480616" sldId="267"/>
        </pc:sldMkLst>
      </pc:sldChg>
      <pc:sldChg chg="del">
        <pc:chgData name="Michael Kuniega" userId="999f7fd1-0dc3-4cba-81fd-6a42a8d75a98" providerId="ADAL" clId="{FD4A2375-6606-46CE-A322-DAE98A549FD9}" dt="2023-01-08T00:51:26.463" v="68" actId="47"/>
        <pc:sldMkLst>
          <pc:docMk/>
          <pc:sldMk cId="2340540099" sldId="268"/>
        </pc:sldMkLst>
      </pc:sldChg>
      <pc:sldChg chg="del">
        <pc:chgData name="Michael Kuniega" userId="999f7fd1-0dc3-4cba-81fd-6a42a8d75a98" providerId="ADAL" clId="{FD4A2375-6606-46CE-A322-DAE98A549FD9}" dt="2023-01-08T00:51:26.616" v="69" actId="47"/>
        <pc:sldMkLst>
          <pc:docMk/>
          <pc:sldMk cId="2826745778" sldId="269"/>
        </pc:sldMkLst>
      </pc:sldChg>
      <pc:sldChg chg="addSp modSp mod">
        <pc:chgData name="Michael Kuniega" userId="999f7fd1-0dc3-4cba-81fd-6a42a8d75a98" providerId="ADAL" clId="{FD4A2375-6606-46CE-A322-DAE98A549FD9}" dt="2023-01-08T00:55:48.310" v="243" actId="20577"/>
        <pc:sldMkLst>
          <pc:docMk/>
          <pc:sldMk cId="3265181344" sldId="270"/>
        </pc:sldMkLst>
        <pc:spChg chg="mod">
          <ac:chgData name="Michael Kuniega" userId="999f7fd1-0dc3-4cba-81fd-6a42a8d75a98" providerId="ADAL" clId="{FD4A2375-6606-46CE-A322-DAE98A549FD9}" dt="2023-01-08T00:52:57.695" v="150" actId="404"/>
          <ac:spMkLst>
            <pc:docMk/>
            <pc:sldMk cId="3265181344" sldId="270"/>
            <ac:spMk id="2" creationId="{43DAC455-562A-40D8-F7EA-A5843D8338E0}"/>
          </ac:spMkLst>
        </pc:spChg>
        <pc:spChg chg="mod">
          <ac:chgData name="Michael Kuniega" userId="999f7fd1-0dc3-4cba-81fd-6a42a8d75a98" providerId="ADAL" clId="{FD4A2375-6606-46CE-A322-DAE98A549FD9}" dt="2023-01-08T00:53:10.288" v="152" actId="1076"/>
          <ac:spMkLst>
            <pc:docMk/>
            <pc:sldMk cId="3265181344" sldId="270"/>
            <ac:spMk id="3" creationId="{620CA0B7-EB7B-BD67-E386-867C308FD8BD}"/>
          </ac:spMkLst>
        </pc:spChg>
        <pc:spChg chg="add mod">
          <ac:chgData name="Michael Kuniega" userId="999f7fd1-0dc3-4cba-81fd-6a42a8d75a98" providerId="ADAL" clId="{FD4A2375-6606-46CE-A322-DAE98A549FD9}" dt="2023-01-08T00:54:30.929" v="207" actId="1076"/>
          <ac:spMkLst>
            <pc:docMk/>
            <pc:sldMk cId="3265181344" sldId="270"/>
            <ac:spMk id="10" creationId="{F407D440-BA99-6388-A6EF-5C6C09FEE10F}"/>
          </ac:spMkLst>
        </pc:spChg>
        <pc:spChg chg="add mod">
          <ac:chgData name="Michael Kuniega" userId="999f7fd1-0dc3-4cba-81fd-6a42a8d75a98" providerId="ADAL" clId="{FD4A2375-6606-46CE-A322-DAE98A549FD9}" dt="2023-01-08T00:55:02.048" v="220" actId="20577"/>
          <ac:spMkLst>
            <pc:docMk/>
            <pc:sldMk cId="3265181344" sldId="270"/>
            <ac:spMk id="11" creationId="{EDC4B219-ADB4-0C71-A9A3-A54367A7C773}"/>
          </ac:spMkLst>
        </pc:spChg>
        <pc:spChg chg="add mod">
          <ac:chgData name="Michael Kuniega" userId="999f7fd1-0dc3-4cba-81fd-6a42a8d75a98" providerId="ADAL" clId="{FD4A2375-6606-46CE-A322-DAE98A549FD9}" dt="2023-01-08T00:55:48.310" v="243" actId="20577"/>
          <ac:spMkLst>
            <pc:docMk/>
            <pc:sldMk cId="3265181344" sldId="270"/>
            <ac:spMk id="12" creationId="{627745E6-46B3-DBA5-9F5B-8B250F807E89}"/>
          </ac:spMkLst>
        </pc:spChg>
        <pc:cxnChg chg="add mod">
          <ac:chgData name="Michael Kuniega" userId="999f7fd1-0dc3-4cba-81fd-6a42a8d75a98" providerId="ADAL" clId="{FD4A2375-6606-46CE-A322-DAE98A549FD9}" dt="2023-01-08T00:53:39.377" v="184" actId="1035"/>
          <ac:cxnSpMkLst>
            <pc:docMk/>
            <pc:sldMk cId="3265181344" sldId="270"/>
            <ac:cxnSpMk id="5" creationId="{9DFDEAC1-F90C-4BA3-B36B-1C114AD9F0F0}"/>
          </ac:cxnSpMkLst>
        </pc:cxnChg>
        <pc:cxnChg chg="add mod">
          <ac:chgData name="Michael Kuniega" userId="999f7fd1-0dc3-4cba-81fd-6a42a8d75a98" providerId="ADAL" clId="{FD4A2375-6606-46CE-A322-DAE98A549FD9}" dt="2023-01-08T00:54:07.612" v="191" actId="1076"/>
          <ac:cxnSpMkLst>
            <pc:docMk/>
            <pc:sldMk cId="3265181344" sldId="270"/>
            <ac:cxnSpMk id="6" creationId="{555959DE-E97F-667B-22C9-82B168162195}"/>
          </ac:cxnSpMkLst>
        </pc:cxnChg>
        <pc:cxnChg chg="add mod">
          <ac:chgData name="Michael Kuniega" userId="999f7fd1-0dc3-4cba-81fd-6a42a8d75a98" providerId="ADAL" clId="{FD4A2375-6606-46CE-A322-DAE98A549FD9}" dt="2023-01-08T00:54:05.039" v="190" actId="1076"/>
          <ac:cxnSpMkLst>
            <pc:docMk/>
            <pc:sldMk cId="3265181344" sldId="270"/>
            <ac:cxnSpMk id="9" creationId="{07A3AF42-C011-7100-B5A9-F47E70117F66}"/>
          </ac:cxnSpMkLst>
        </pc:cxnChg>
      </pc:sldChg>
      <pc:sldChg chg="modSp add mod">
        <pc:chgData name="Michael Kuniega" userId="999f7fd1-0dc3-4cba-81fd-6a42a8d75a98" providerId="ADAL" clId="{FD4A2375-6606-46CE-A322-DAE98A549FD9}" dt="2023-01-08T00:58:48.373" v="347" actId="20577"/>
        <pc:sldMkLst>
          <pc:docMk/>
          <pc:sldMk cId="3493302037" sldId="271"/>
        </pc:sldMkLst>
        <pc:spChg chg="mod">
          <ac:chgData name="Michael Kuniega" userId="999f7fd1-0dc3-4cba-81fd-6a42a8d75a98" providerId="ADAL" clId="{FD4A2375-6606-46CE-A322-DAE98A549FD9}" dt="2023-01-08T00:57:20.304" v="310" actId="1076"/>
          <ac:spMkLst>
            <pc:docMk/>
            <pc:sldMk cId="3493302037" sldId="271"/>
            <ac:spMk id="2" creationId="{43DAC455-562A-40D8-F7EA-A5843D8338E0}"/>
          </ac:spMkLst>
        </pc:spChg>
        <pc:spChg chg="mod">
          <ac:chgData name="Michael Kuniega" userId="999f7fd1-0dc3-4cba-81fd-6a42a8d75a98" providerId="ADAL" clId="{FD4A2375-6606-46CE-A322-DAE98A549FD9}" dt="2023-01-08T00:57:50.802" v="326" actId="20577"/>
          <ac:spMkLst>
            <pc:docMk/>
            <pc:sldMk cId="3493302037" sldId="271"/>
            <ac:spMk id="3" creationId="{620CA0B7-EB7B-BD67-E386-867C308FD8BD}"/>
          </ac:spMkLst>
        </pc:spChg>
        <pc:spChg chg="mod">
          <ac:chgData name="Michael Kuniega" userId="999f7fd1-0dc3-4cba-81fd-6a42a8d75a98" providerId="ADAL" clId="{FD4A2375-6606-46CE-A322-DAE98A549FD9}" dt="2023-01-08T00:58:05.644" v="331" actId="20577"/>
          <ac:spMkLst>
            <pc:docMk/>
            <pc:sldMk cId="3493302037" sldId="271"/>
            <ac:spMk id="10" creationId="{F407D440-BA99-6388-A6EF-5C6C09FEE10F}"/>
          </ac:spMkLst>
        </pc:spChg>
        <pc:spChg chg="mod">
          <ac:chgData name="Michael Kuniega" userId="999f7fd1-0dc3-4cba-81fd-6a42a8d75a98" providerId="ADAL" clId="{FD4A2375-6606-46CE-A322-DAE98A549FD9}" dt="2023-01-08T00:58:34.516" v="342" actId="1076"/>
          <ac:spMkLst>
            <pc:docMk/>
            <pc:sldMk cId="3493302037" sldId="271"/>
            <ac:spMk id="11" creationId="{EDC4B219-ADB4-0C71-A9A3-A54367A7C773}"/>
          </ac:spMkLst>
        </pc:spChg>
        <pc:spChg chg="mod">
          <ac:chgData name="Michael Kuniega" userId="999f7fd1-0dc3-4cba-81fd-6a42a8d75a98" providerId="ADAL" clId="{FD4A2375-6606-46CE-A322-DAE98A549FD9}" dt="2023-01-08T00:58:48.373" v="347" actId="20577"/>
          <ac:spMkLst>
            <pc:docMk/>
            <pc:sldMk cId="3493302037" sldId="271"/>
            <ac:spMk id="12" creationId="{627745E6-46B3-DBA5-9F5B-8B250F807E89}"/>
          </ac:spMkLst>
        </pc:spChg>
      </pc:sldChg>
      <pc:sldChg chg="addSp delSp modSp add mod">
        <pc:chgData name="Michael Kuniega" userId="999f7fd1-0dc3-4cba-81fd-6a42a8d75a98" providerId="ADAL" clId="{FD4A2375-6606-46CE-A322-DAE98A549FD9}" dt="2023-01-08T02:04:05.291" v="2617" actId="20577"/>
        <pc:sldMkLst>
          <pc:docMk/>
          <pc:sldMk cId="2028954194" sldId="272"/>
        </pc:sldMkLst>
        <pc:spChg chg="mod">
          <ac:chgData name="Michael Kuniega" userId="999f7fd1-0dc3-4cba-81fd-6a42a8d75a98" providerId="ADAL" clId="{FD4A2375-6606-46CE-A322-DAE98A549FD9}" dt="2023-01-08T01:11:56.236" v="655" actId="404"/>
          <ac:spMkLst>
            <pc:docMk/>
            <pc:sldMk cId="2028954194" sldId="272"/>
            <ac:spMk id="2" creationId="{43DAC455-562A-40D8-F7EA-A5843D8338E0}"/>
          </ac:spMkLst>
        </pc:spChg>
        <pc:spChg chg="mod">
          <ac:chgData name="Michael Kuniega" userId="999f7fd1-0dc3-4cba-81fd-6a42a8d75a98" providerId="ADAL" clId="{FD4A2375-6606-46CE-A322-DAE98A549FD9}" dt="2023-01-08T01:14:15.924" v="707" actId="1076"/>
          <ac:spMkLst>
            <pc:docMk/>
            <pc:sldMk cId="2028954194" sldId="272"/>
            <ac:spMk id="3" creationId="{620CA0B7-EB7B-BD67-E386-867C308FD8BD}"/>
          </ac:spMkLst>
        </pc:spChg>
        <pc:spChg chg="add mod">
          <ac:chgData name="Michael Kuniega" userId="999f7fd1-0dc3-4cba-81fd-6a42a8d75a98" providerId="ADAL" clId="{FD4A2375-6606-46CE-A322-DAE98A549FD9}" dt="2023-01-08T01:14:20.155" v="708" actId="404"/>
          <ac:spMkLst>
            <pc:docMk/>
            <pc:sldMk cId="2028954194" sldId="272"/>
            <ac:spMk id="4" creationId="{20A21591-F1BD-C168-90CE-F069B21E8063}"/>
          </ac:spMkLst>
        </pc:spChg>
        <pc:spChg chg="mod">
          <ac:chgData name="Michael Kuniega" userId="999f7fd1-0dc3-4cba-81fd-6a42a8d75a98" providerId="ADAL" clId="{FD4A2375-6606-46CE-A322-DAE98A549FD9}" dt="2023-01-08T01:14:33.800" v="711" actId="1076"/>
          <ac:spMkLst>
            <pc:docMk/>
            <pc:sldMk cId="2028954194" sldId="272"/>
            <ac:spMk id="10" creationId="{F407D440-BA99-6388-A6EF-5C6C09FEE10F}"/>
          </ac:spMkLst>
        </pc:spChg>
        <pc:spChg chg="del">
          <ac:chgData name="Michael Kuniega" userId="999f7fd1-0dc3-4cba-81fd-6a42a8d75a98" providerId="ADAL" clId="{FD4A2375-6606-46CE-A322-DAE98A549FD9}" dt="2023-01-08T01:10:26.286" v="607" actId="478"/>
          <ac:spMkLst>
            <pc:docMk/>
            <pc:sldMk cId="2028954194" sldId="272"/>
            <ac:spMk id="11" creationId="{EDC4B219-ADB4-0C71-A9A3-A54367A7C773}"/>
          </ac:spMkLst>
        </pc:spChg>
        <pc:spChg chg="mod">
          <ac:chgData name="Michael Kuniega" userId="999f7fd1-0dc3-4cba-81fd-6a42a8d75a98" providerId="ADAL" clId="{FD4A2375-6606-46CE-A322-DAE98A549FD9}" dt="2023-01-08T02:04:05.291" v="2617" actId="20577"/>
          <ac:spMkLst>
            <pc:docMk/>
            <pc:sldMk cId="2028954194" sldId="272"/>
            <ac:spMk id="12" creationId="{627745E6-46B3-DBA5-9F5B-8B250F807E89}"/>
          </ac:spMkLst>
        </pc:spChg>
        <pc:cxnChg chg="mod">
          <ac:chgData name="Michael Kuniega" userId="999f7fd1-0dc3-4cba-81fd-6a42a8d75a98" providerId="ADAL" clId="{FD4A2375-6606-46CE-A322-DAE98A549FD9}" dt="2023-01-08T01:14:24.618" v="709" actId="1076"/>
          <ac:cxnSpMkLst>
            <pc:docMk/>
            <pc:sldMk cId="2028954194" sldId="272"/>
            <ac:cxnSpMk id="5" creationId="{9DFDEAC1-F90C-4BA3-B36B-1C114AD9F0F0}"/>
          </ac:cxnSpMkLst>
        </pc:cxnChg>
        <pc:cxnChg chg="mod">
          <ac:chgData name="Michael Kuniega" userId="999f7fd1-0dc3-4cba-81fd-6a42a8d75a98" providerId="ADAL" clId="{FD4A2375-6606-46CE-A322-DAE98A549FD9}" dt="2023-01-08T01:14:30.159" v="710" actId="14100"/>
          <ac:cxnSpMkLst>
            <pc:docMk/>
            <pc:sldMk cId="2028954194" sldId="272"/>
            <ac:cxnSpMk id="6" creationId="{555959DE-E97F-667B-22C9-82B168162195}"/>
          </ac:cxnSpMkLst>
        </pc:cxnChg>
        <pc:cxnChg chg="del">
          <ac:chgData name="Michael Kuniega" userId="999f7fd1-0dc3-4cba-81fd-6a42a8d75a98" providerId="ADAL" clId="{FD4A2375-6606-46CE-A322-DAE98A549FD9}" dt="2023-01-08T01:10:34.534" v="609" actId="478"/>
          <ac:cxnSpMkLst>
            <pc:docMk/>
            <pc:sldMk cId="2028954194" sldId="272"/>
            <ac:cxnSpMk id="9" creationId="{07A3AF42-C011-7100-B5A9-F47E70117F66}"/>
          </ac:cxnSpMkLst>
        </pc:cxnChg>
      </pc:sldChg>
      <pc:sldChg chg="delSp new del mod modClrScheme chgLayout">
        <pc:chgData name="Michael Kuniega" userId="999f7fd1-0dc3-4cba-81fd-6a42a8d75a98" providerId="ADAL" clId="{FD4A2375-6606-46CE-A322-DAE98A549FD9}" dt="2023-01-08T00:59:38.910" v="350" actId="47"/>
        <pc:sldMkLst>
          <pc:docMk/>
          <pc:sldMk cId="3743948478" sldId="272"/>
        </pc:sldMkLst>
        <pc:spChg chg="del">
          <ac:chgData name="Michael Kuniega" userId="999f7fd1-0dc3-4cba-81fd-6a42a8d75a98" providerId="ADAL" clId="{FD4A2375-6606-46CE-A322-DAE98A549FD9}" dt="2023-01-08T00:59:33.073" v="349" actId="700"/>
          <ac:spMkLst>
            <pc:docMk/>
            <pc:sldMk cId="3743948478" sldId="272"/>
            <ac:spMk id="2" creationId="{267D96CF-AEFB-2157-4509-54B74364CC7E}"/>
          </ac:spMkLst>
        </pc:spChg>
        <pc:spChg chg="del">
          <ac:chgData name="Michael Kuniega" userId="999f7fd1-0dc3-4cba-81fd-6a42a8d75a98" providerId="ADAL" clId="{FD4A2375-6606-46CE-A322-DAE98A549FD9}" dt="2023-01-08T00:59:33.073" v="349" actId="700"/>
          <ac:spMkLst>
            <pc:docMk/>
            <pc:sldMk cId="3743948478" sldId="272"/>
            <ac:spMk id="3" creationId="{7FB80843-5DC2-CDF5-07E1-662073871F6E}"/>
          </ac:spMkLst>
        </pc:spChg>
        <pc:spChg chg="del">
          <ac:chgData name="Michael Kuniega" userId="999f7fd1-0dc3-4cba-81fd-6a42a8d75a98" providerId="ADAL" clId="{FD4A2375-6606-46CE-A322-DAE98A549FD9}" dt="2023-01-08T00:59:33.073" v="349" actId="700"/>
          <ac:spMkLst>
            <pc:docMk/>
            <pc:sldMk cId="3743948478" sldId="272"/>
            <ac:spMk id="4" creationId="{33950F15-40B5-42CD-E38C-0F8ADCF9A78B}"/>
          </ac:spMkLst>
        </pc:spChg>
      </pc:sldChg>
      <pc:sldChg chg="addSp delSp modSp new mod">
        <pc:chgData name="Michael Kuniega" userId="999f7fd1-0dc3-4cba-81fd-6a42a8d75a98" providerId="ADAL" clId="{FD4A2375-6606-46CE-A322-DAE98A549FD9}" dt="2023-01-08T01:09:48.553" v="580" actId="1076"/>
        <pc:sldMkLst>
          <pc:docMk/>
          <pc:sldMk cId="124194851" sldId="273"/>
        </pc:sldMkLst>
        <pc:spChg chg="add mod">
          <ac:chgData name="Michael Kuniega" userId="999f7fd1-0dc3-4cba-81fd-6a42a8d75a98" providerId="ADAL" clId="{FD4A2375-6606-46CE-A322-DAE98A549FD9}" dt="2023-01-08T01:09:48.553" v="580" actId="1076"/>
          <ac:spMkLst>
            <pc:docMk/>
            <pc:sldMk cId="124194851" sldId="273"/>
            <ac:spMk id="2" creationId="{5B7A5B5F-B10F-1229-2621-DB973BEE3E58}"/>
          </ac:spMkLst>
        </pc:spChg>
        <pc:spChg chg="add mod">
          <ac:chgData name="Michael Kuniega" userId="999f7fd1-0dc3-4cba-81fd-6a42a8d75a98" providerId="ADAL" clId="{FD4A2375-6606-46CE-A322-DAE98A549FD9}" dt="2023-01-08T01:07:51.262" v="552" actId="1076"/>
          <ac:spMkLst>
            <pc:docMk/>
            <pc:sldMk cId="124194851" sldId="273"/>
            <ac:spMk id="3" creationId="{FB54C631-7B05-76E1-B8B8-B2F7DBC402E8}"/>
          </ac:spMkLst>
        </pc:spChg>
        <pc:spChg chg="add mod">
          <ac:chgData name="Michael Kuniega" userId="999f7fd1-0dc3-4cba-81fd-6a42a8d75a98" providerId="ADAL" clId="{FD4A2375-6606-46CE-A322-DAE98A549FD9}" dt="2023-01-08T01:07:43.513" v="550" actId="1076"/>
          <ac:spMkLst>
            <pc:docMk/>
            <pc:sldMk cId="124194851" sldId="273"/>
            <ac:spMk id="7" creationId="{59972447-102F-B474-6F12-D945CB9540BB}"/>
          </ac:spMkLst>
        </pc:spChg>
        <pc:spChg chg="add mod">
          <ac:chgData name="Michael Kuniega" userId="999f7fd1-0dc3-4cba-81fd-6a42a8d75a98" providerId="ADAL" clId="{FD4A2375-6606-46CE-A322-DAE98A549FD9}" dt="2023-01-08T01:07:31.648" v="546" actId="1076"/>
          <ac:spMkLst>
            <pc:docMk/>
            <pc:sldMk cId="124194851" sldId="273"/>
            <ac:spMk id="11" creationId="{A2050CDF-1483-24E9-2368-3B8A55303D59}"/>
          </ac:spMkLst>
        </pc:spChg>
        <pc:spChg chg="add mod">
          <ac:chgData name="Michael Kuniega" userId="999f7fd1-0dc3-4cba-81fd-6a42a8d75a98" providerId="ADAL" clId="{FD4A2375-6606-46CE-A322-DAE98A549FD9}" dt="2023-01-08T01:09:40.705" v="579" actId="1076"/>
          <ac:spMkLst>
            <pc:docMk/>
            <pc:sldMk cId="124194851" sldId="273"/>
            <ac:spMk id="12" creationId="{F667FE32-5EFF-6338-A100-235608155449}"/>
          </ac:spMkLst>
        </pc:spChg>
        <pc:cxnChg chg="add mod">
          <ac:chgData name="Michael Kuniega" userId="999f7fd1-0dc3-4cba-81fd-6a42a8d75a98" providerId="ADAL" clId="{FD4A2375-6606-46CE-A322-DAE98A549FD9}" dt="2023-01-08T01:02:31.632" v="384" actId="1076"/>
          <ac:cxnSpMkLst>
            <pc:docMk/>
            <pc:sldMk cId="124194851" sldId="273"/>
            <ac:cxnSpMk id="4" creationId="{7CBDBE87-F3D5-0E05-5A48-DA6D3CE800CE}"/>
          </ac:cxnSpMkLst>
        </pc:cxnChg>
        <pc:cxnChg chg="add mod">
          <ac:chgData name="Michael Kuniega" userId="999f7fd1-0dc3-4cba-81fd-6a42a8d75a98" providerId="ADAL" clId="{FD4A2375-6606-46CE-A322-DAE98A549FD9}" dt="2023-01-08T01:07:46.822" v="551" actId="1076"/>
          <ac:cxnSpMkLst>
            <pc:docMk/>
            <pc:sldMk cId="124194851" sldId="273"/>
            <ac:cxnSpMk id="5" creationId="{D1BD70E2-6DBD-D0E5-9797-156FF1F7894F}"/>
          </ac:cxnSpMkLst>
        </pc:cxnChg>
        <pc:cxnChg chg="add mod">
          <ac:chgData name="Michael Kuniega" userId="999f7fd1-0dc3-4cba-81fd-6a42a8d75a98" providerId="ADAL" clId="{FD4A2375-6606-46CE-A322-DAE98A549FD9}" dt="2023-01-08T01:07:34.246" v="547" actId="1076"/>
          <ac:cxnSpMkLst>
            <pc:docMk/>
            <pc:sldMk cId="124194851" sldId="273"/>
            <ac:cxnSpMk id="8" creationId="{A9DD178D-595C-3FD8-72E9-5FDB155D57CD}"/>
          </ac:cxnSpMkLst>
        </pc:cxnChg>
        <pc:cxnChg chg="add mod">
          <ac:chgData name="Michael Kuniega" userId="999f7fd1-0dc3-4cba-81fd-6a42a8d75a98" providerId="ADAL" clId="{FD4A2375-6606-46CE-A322-DAE98A549FD9}" dt="2023-01-08T01:07:28.023" v="545" actId="1076"/>
          <ac:cxnSpMkLst>
            <pc:docMk/>
            <pc:sldMk cId="124194851" sldId="273"/>
            <ac:cxnSpMk id="9" creationId="{4A60BA86-D2BC-1F88-FD72-80192D842E19}"/>
          </ac:cxnSpMkLst>
        </pc:cxnChg>
        <pc:cxnChg chg="add del mod">
          <ac:chgData name="Michael Kuniega" userId="999f7fd1-0dc3-4cba-81fd-6a42a8d75a98" providerId="ADAL" clId="{FD4A2375-6606-46CE-A322-DAE98A549FD9}" dt="2023-01-08T01:07:11.539" v="540" actId="478"/>
          <ac:cxnSpMkLst>
            <pc:docMk/>
            <pc:sldMk cId="124194851" sldId="273"/>
            <ac:cxnSpMk id="10" creationId="{3F5BF92D-E16E-594F-EDD7-67E4CF7CBE11}"/>
          </ac:cxnSpMkLst>
        </pc:cxnChg>
      </pc:sldChg>
      <pc:sldChg chg="delSp modSp add mod">
        <pc:chgData name="Michael Kuniega" userId="999f7fd1-0dc3-4cba-81fd-6a42a8d75a98" providerId="ADAL" clId="{FD4A2375-6606-46CE-A322-DAE98A549FD9}" dt="2023-01-08T01:17:58.576" v="772" actId="1076"/>
        <pc:sldMkLst>
          <pc:docMk/>
          <pc:sldMk cId="3708028064" sldId="274"/>
        </pc:sldMkLst>
        <pc:spChg chg="del">
          <ac:chgData name="Michael Kuniega" userId="999f7fd1-0dc3-4cba-81fd-6a42a8d75a98" providerId="ADAL" clId="{FD4A2375-6606-46CE-A322-DAE98A549FD9}" dt="2023-01-08T01:15:56.132" v="716" actId="478"/>
          <ac:spMkLst>
            <pc:docMk/>
            <pc:sldMk cId="3708028064" sldId="274"/>
            <ac:spMk id="3" creationId="{FB54C631-7B05-76E1-B8B8-B2F7DBC402E8}"/>
          </ac:spMkLst>
        </pc:spChg>
        <pc:spChg chg="mod">
          <ac:chgData name="Michael Kuniega" userId="999f7fd1-0dc3-4cba-81fd-6a42a8d75a98" providerId="ADAL" clId="{FD4A2375-6606-46CE-A322-DAE98A549FD9}" dt="2023-01-08T01:17:42.812" v="767" actId="403"/>
          <ac:spMkLst>
            <pc:docMk/>
            <pc:sldMk cId="3708028064" sldId="274"/>
            <ac:spMk id="7" creationId="{59972447-102F-B474-6F12-D945CB9540BB}"/>
          </ac:spMkLst>
        </pc:spChg>
        <pc:spChg chg="del">
          <ac:chgData name="Michael Kuniega" userId="999f7fd1-0dc3-4cba-81fd-6a42a8d75a98" providerId="ADAL" clId="{FD4A2375-6606-46CE-A322-DAE98A549FD9}" dt="2023-01-08T01:16:33.488" v="741" actId="478"/>
          <ac:spMkLst>
            <pc:docMk/>
            <pc:sldMk cId="3708028064" sldId="274"/>
            <ac:spMk id="11" creationId="{A2050CDF-1483-24E9-2368-3B8A55303D59}"/>
          </ac:spMkLst>
        </pc:spChg>
        <pc:spChg chg="mod">
          <ac:chgData name="Michael Kuniega" userId="999f7fd1-0dc3-4cba-81fd-6a42a8d75a98" providerId="ADAL" clId="{FD4A2375-6606-46CE-A322-DAE98A549FD9}" dt="2023-01-08T01:17:58.576" v="772" actId="1076"/>
          <ac:spMkLst>
            <pc:docMk/>
            <pc:sldMk cId="3708028064" sldId="274"/>
            <ac:spMk id="12" creationId="{F667FE32-5EFF-6338-A100-235608155449}"/>
          </ac:spMkLst>
        </pc:spChg>
        <pc:cxnChg chg="del">
          <ac:chgData name="Michael Kuniega" userId="999f7fd1-0dc3-4cba-81fd-6a42a8d75a98" providerId="ADAL" clId="{FD4A2375-6606-46CE-A322-DAE98A549FD9}" dt="2023-01-08T01:15:53.143" v="715" actId="478"/>
          <ac:cxnSpMkLst>
            <pc:docMk/>
            <pc:sldMk cId="3708028064" sldId="274"/>
            <ac:cxnSpMk id="5" creationId="{D1BD70E2-6DBD-D0E5-9797-156FF1F7894F}"/>
          </ac:cxnSpMkLst>
        </pc:cxnChg>
        <pc:cxnChg chg="mod">
          <ac:chgData name="Michael Kuniega" userId="999f7fd1-0dc3-4cba-81fd-6a42a8d75a98" providerId="ADAL" clId="{FD4A2375-6606-46CE-A322-DAE98A549FD9}" dt="2023-01-08T01:17:38.960" v="764" actId="1076"/>
          <ac:cxnSpMkLst>
            <pc:docMk/>
            <pc:sldMk cId="3708028064" sldId="274"/>
            <ac:cxnSpMk id="8" creationId="{A9DD178D-595C-3FD8-72E9-5FDB155D57CD}"/>
          </ac:cxnSpMkLst>
        </pc:cxnChg>
        <pc:cxnChg chg="del">
          <ac:chgData name="Michael Kuniega" userId="999f7fd1-0dc3-4cba-81fd-6a42a8d75a98" providerId="ADAL" clId="{FD4A2375-6606-46CE-A322-DAE98A549FD9}" dt="2023-01-08T01:16:27.375" v="740" actId="478"/>
          <ac:cxnSpMkLst>
            <pc:docMk/>
            <pc:sldMk cId="3708028064" sldId="274"/>
            <ac:cxnSpMk id="9" creationId="{4A60BA86-D2BC-1F88-FD72-80192D842E19}"/>
          </ac:cxnSpMkLst>
        </pc:cxnChg>
      </pc:sldChg>
      <pc:sldChg chg="modSp add mod">
        <pc:chgData name="Michael Kuniega" userId="999f7fd1-0dc3-4cba-81fd-6a42a8d75a98" providerId="ADAL" clId="{FD4A2375-6606-46CE-A322-DAE98A549FD9}" dt="2023-01-08T01:20:26.475" v="872" actId="1076"/>
        <pc:sldMkLst>
          <pc:docMk/>
          <pc:sldMk cId="1331653677" sldId="275"/>
        </pc:sldMkLst>
        <pc:spChg chg="mod">
          <ac:chgData name="Michael Kuniega" userId="999f7fd1-0dc3-4cba-81fd-6a42a8d75a98" providerId="ADAL" clId="{FD4A2375-6606-46CE-A322-DAE98A549FD9}" dt="2023-01-08T01:18:30.579" v="805" actId="20577"/>
          <ac:spMkLst>
            <pc:docMk/>
            <pc:sldMk cId="1331653677" sldId="275"/>
            <ac:spMk id="2" creationId="{43DAC455-562A-40D8-F7EA-A5843D8338E0}"/>
          </ac:spMkLst>
        </pc:spChg>
        <pc:spChg chg="mod">
          <ac:chgData name="Michael Kuniega" userId="999f7fd1-0dc3-4cba-81fd-6a42a8d75a98" providerId="ADAL" clId="{FD4A2375-6606-46CE-A322-DAE98A549FD9}" dt="2023-01-08T01:19:00.143" v="829" actId="14100"/>
          <ac:spMkLst>
            <pc:docMk/>
            <pc:sldMk cId="1331653677" sldId="275"/>
            <ac:spMk id="3" creationId="{620CA0B7-EB7B-BD67-E386-867C308FD8BD}"/>
          </ac:spMkLst>
        </pc:spChg>
        <pc:spChg chg="mod">
          <ac:chgData name="Michael Kuniega" userId="999f7fd1-0dc3-4cba-81fd-6a42a8d75a98" providerId="ADAL" clId="{FD4A2375-6606-46CE-A322-DAE98A549FD9}" dt="2023-01-08T01:19:19.500" v="845" actId="6549"/>
          <ac:spMkLst>
            <pc:docMk/>
            <pc:sldMk cId="1331653677" sldId="275"/>
            <ac:spMk id="4" creationId="{20A21591-F1BD-C168-90CE-F069B21E8063}"/>
          </ac:spMkLst>
        </pc:spChg>
        <pc:spChg chg="mod">
          <ac:chgData name="Michael Kuniega" userId="999f7fd1-0dc3-4cba-81fd-6a42a8d75a98" providerId="ADAL" clId="{FD4A2375-6606-46CE-A322-DAE98A549FD9}" dt="2023-01-08T01:20:18.386" v="870" actId="1076"/>
          <ac:spMkLst>
            <pc:docMk/>
            <pc:sldMk cId="1331653677" sldId="275"/>
            <ac:spMk id="10" creationId="{F407D440-BA99-6388-A6EF-5C6C09FEE10F}"/>
          </ac:spMkLst>
        </pc:spChg>
        <pc:spChg chg="mod">
          <ac:chgData name="Michael Kuniega" userId="999f7fd1-0dc3-4cba-81fd-6a42a8d75a98" providerId="ADAL" clId="{FD4A2375-6606-46CE-A322-DAE98A549FD9}" dt="2023-01-08T01:20:23.244" v="871" actId="1076"/>
          <ac:spMkLst>
            <pc:docMk/>
            <pc:sldMk cId="1331653677" sldId="275"/>
            <ac:spMk id="12" creationId="{627745E6-46B3-DBA5-9F5B-8B250F807E89}"/>
          </ac:spMkLst>
        </pc:spChg>
        <pc:cxnChg chg="mod">
          <ac:chgData name="Michael Kuniega" userId="999f7fd1-0dc3-4cba-81fd-6a42a8d75a98" providerId="ADAL" clId="{FD4A2375-6606-46CE-A322-DAE98A549FD9}" dt="2023-01-08T01:20:26.475" v="872" actId="1076"/>
          <ac:cxnSpMkLst>
            <pc:docMk/>
            <pc:sldMk cId="1331653677" sldId="275"/>
            <ac:cxnSpMk id="6" creationId="{555959DE-E97F-667B-22C9-82B168162195}"/>
          </ac:cxnSpMkLst>
        </pc:cxnChg>
      </pc:sldChg>
      <pc:sldChg chg="delSp modSp add mod">
        <pc:chgData name="Michael Kuniega" userId="999f7fd1-0dc3-4cba-81fd-6a42a8d75a98" providerId="ADAL" clId="{FD4A2375-6606-46CE-A322-DAE98A549FD9}" dt="2023-01-08T01:22:32.075" v="999" actId="478"/>
        <pc:sldMkLst>
          <pc:docMk/>
          <pc:sldMk cId="3372133634" sldId="276"/>
        </pc:sldMkLst>
        <pc:spChg chg="mod">
          <ac:chgData name="Michael Kuniega" userId="999f7fd1-0dc3-4cba-81fd-6a42a8d75a98" providerId="ADAL" clId="{FD4A2375-6606-46CE-A322-DAE98A549FD9}" dt="2023-01-08T01:21:54.439" v="995" actId="20577"/>
          <ac:spMkLst>
            <pc:docMk/>
            <pc:sldMk cId="3372133634" sldId="276"/>
            <ac:spMk id="2" creationId="{43DAC455-562A-40D8-F7EA-A5843D8338E0}"/>
          </ac:spMkLst>
        </pc:spChg>
        <pc:spChg chg="del">
          <ac:chgData name="Michael Kuniega" userId="999f7fd1-0dc3-4cba-81fd-6a42a8d75a98" providerId="ADAL" clId="{FD4A2375-6606-46CE-A322-DAE98A549FD9}" dt="2023-01-08T01:21:27.920" v="980" actId="478"/>
          <ac:spMkLst>
            <pc:docMk/>
            <pc:sldMk cId="3372133634" sldId="276"/>
            <ac:spMk id="3" creationId="{620CA0B7-EB7B-BD67-E386-867C308FD8BD}"/>
          </ac:spMkLst>
        </pc:spChg>
        <pc:spChg chg="del">
          <ac:chgData name="Michael Kuniega" userId="999f7fd1-0dc3-4cba-81fd-6a42a8d75a98" providerId="ADAL" clId="{FD4A2375-6606-46CE-A322-DAE98A549FD9}" dt="2023-01-08T01:21:32.975" v="981" actId="478"/>
          <ac:spMkLst>
            <pc:docMk/>
            <pc:sldMk cId="3372133634" sldId="276"/>
            <ac:spMk id="4" creationId="{20A21591-F1BD-C168-90CE-F069B21E8063}"/>
          </ac:spMkLst>
        </pc:spChg>
        <pc:spChg chg="del">
          <ac:chgData name="Michael Kuniega" userId="999f7fd1-0dc3-4cba-81fd-6a42a8d75a98" providerId="ADAL" clId="{FD4A2375-6606-46CE-A322-DAE98A549FD9}" dt="2023-01-08T01:22:29.817" v="998" actId="478"/>
          <ac:spMkLst>
            <pc:docMk/>
            <pc:sldMk cId="3372133634" sldId="276"/>
            <ac:spMk id="10" creationId="{F407D440-BA99-6388-A6EF-5C6C09FEE10F}"/>
          </ac:spMkLst>
        </pc:spChg>
        <pc:spChg chg="del">
          <ac:chgData name="Michael Kuniega" userId="999f7fd1-0dc3-4cba-81fd-6a42a8d75a98" providerId="ADAL" clId="{FD4A2375-6606-46CE-A322-DAE98A549FD9}" dt="2023-01-08T01:22:32.075" v="999" actId="478"/>
          <ac:spMkLst>
            <pc:docMk/>
            <pc:sldMk cId="3372133634" sldId="276"/>
            <ac:spMk id="12" creationId="{627745E6-46B3-DBA5-9F5B-8B250F807E89}"/>
          </ac:spMkLst>
        </pc:spChg>
        <pc:cxnChg chg="mod">
          <ac:chgData name="Michael Kuniega" userId="999f7fd1-0dc3-4cba-81fd-6a42a8d75a98" providerId="ADAL" clId="{FD4A2375-6606-46CE-A322-DAE98A549FD9}" dt="2023-01-08T01:22:27.828" v="997" actId="1076"/>
          <ac:cxnSpMkLst>
            <pc:docMk/>
            <pc:sldMk cId="3372133634" sldId="276"/>
            <ac:cxnSpMk id="5" creationId="{9DFDEAC1-F90C-4BA3-B36B-1C114AD9F0F0}"/>
          </ac:cxnSpMkLst>
        </pc:cxnChg>
        <pc:cxnChg chg="del">
          <ac:chgData name="Michael Kuniega" userId="999f7fd1-0dc3-4cba-81fd-6a42a8d75a98" providerId="ADAL" clId="{FD4A2375-6606-46CE-A322-DAE98A549FD9}" dt="2023-01-08T01:22:23.644" v="996" actId="478"/>
          <ac:cxnSpMkLst>
            <pc:docMk/>
            <pc:sldMk cId="3372133634" sldId="276"/>
            <ac:cxnSpMk id="6" creationId="{555959DE-E97F-667B-22C9-82B168162195}"/>
          </ac:cxnSpMkLst>
        </pc:cxnChg>
      </pc:sldChg>
      <pc:sldChg chg="addSp delSp modSp add mod">
        <pc:chgData name="Michael Kuniega" userId="999f7fd1-0dc3-4cba-81fd-6a42a8d75a98" providerId="ADAL" clId="{FD4A2375-6606-46CE-A322-DAE98A549FD9}" dt="2023-01-08T01:24:06.689" v="1121" actId="478"/>
        <pc:sldMkLst>
          <pc:docMk/>
          <pc:sldMk cId="1096978097" sldId="277"/>
        </pc:sldMkLst>
        <pc:spChg chg="mod">
          <ac:chgData name="Michael Kuniega" userId="999f7fd1-0dc3-4cba-81fd-6a42a8d75a98" providerId="ADAL" clId="{FD4A2375-6606-46CE-A322-DAE98A549FD9}" dt="2023-01-08T01:24:01.309" v="1120" actId="20577"/>
          <ac:spMkLst>
            <pc:docMk/>
            <pc:sldMk cId="1096978097" sldId="277"/>
            <ac:spMk id="2" creationId="{43DAC455-562A-40D8-F7EA-A5843D8338E0}"/>
          </ac:spMkLst>
        </pc:spChg>
        <pc:grpChg chg="del mod">
          <ac:chgData name="Michael Kuniega" userId="999f7fd1-0dc3-4cba-81fd-6a42a8d75a98" providerId="ADAL" clId="{FD4A2375-6606-46CE-A322-DAE98A549FD9}" dt="2023-01-08T01:23:42.696" v="1072"/>
          <ac:grpSpMkLst>
            <pc:docMk/>
            <pc:sldMk cId="1096978097" sldId="277"/>
            <ac:grpSpMk id="9" creationId="{770021F7-CB4B-BC15-2D38-0D5419992549}"/>
          </ac:grpSpMkLst>
        </pc:grpChg>
        <pc:grpChg chg="del mod">
          <ac:chgData name="Michael Kuniega" userId="999f7fd1-0dc3-4cba-81fd-6a42a8d75a98" providerId="ADAL" clId="{FD4A2375-6606-46CE-A322-DAE98A549FD9}" dt="2023-01-08T01:23:51.038" v="1110"/>
          <ac:grpSpMkLst>
            <pc:docMk/>
            <pc:sldMk cId="1096978097" sldId="277"/>
            <ac:grpSpMk id="26" creationId="{5E021199-72DE-1407-097E-8D75E1863814}"/>
          </ac:grpSpMkLst>
        </pc:grpChg>
        <pc:grpChg chg="del mod">
          <ac:chgData name="Michael Kuniega" userId="999f7fd1-0dc3-4cba-81fd-6a42a8d75a98" providerId="ADAL" clId="{FD4A2375-6606-46CE-A322-DAE98A549FD9}" dt="2023-01-08T01:23:27.039" v="1050"/>
          <ac:grpSpMkLst>
            <pc:docMk/>
            <pc:sldMk cId="1096978097" sldId="277"/>
            <ac:grpSpMk id="32" creationId="{13D97DF9-B7E3-DACC-FB86-CB60130E5C45}"/>
          </ac:grpSpMkLst>
        </pc:grpChg>
        <pc:grpChg chg="del mod">
          <ac:chgData name="Michael Kuniega" userId="999f7fd1-0dc3-4cba-81fd-6a42a8d75a98" providerId="ADAL" clId="{FD4A2375-6606-46CE-A322-DAE98A549FD9}" dt="2023-01-08T01:23:34.549" v="1061"/>
          <ac:grpSpMkLst>
            <pc:docMk/>
            <pc:sldMk cId="1096978097" sldId="277"/>
            <ac:grpSpMk id="40" creationId="{09FB386C-68AE-DB19-98C9-34AFAB9AF5F0}"/>
          </ac:grpSpMkLst>
        </pc:grpChg>
        <pc:grpChg chg="del mod">
          <ac:chgData name="Michael Kuniega" userId="999f7fd1-0dc3-4cba-81fd-6a42a8d75a98" providerId="ADAL" clId="{FD4A2375-6606-46CE-A322-DAE98A549FD9}" dt="2023-01-08T01:23:51.038" v="1112"/>
          <ac:grpSpMkLst>
            <pc:docMk/>
            <pc:sldMk cId="1096978097" sldId="277"/>
            <ac:grpSpMk id="51" creationId="{646D8DE5-665A-B7CA-556B-E1319EFC9AF4}"/>
          </ac:grpSpMkLst>
        </pc:grpChg>
        <pc:grpChg chg="del mod">
          <ac:chgData name="Michael Kuniega" userId="999f7fd1-0dc3-4cba-81fd-6a42a8d75a98" providerId="ADAL" clId="{FD4A2375-6606-46CE-A322-DAE98A549FD9}" dt="2023-01-08T01:23:39.455" v="1068"/>
          <ac:grpSpMkLst>
            <pc:docMk/>
            <pc:sldMk cId="1096978097" sldId="277"/>
            <ac:grpSpMk id="54" creationId="{1AB1B84C-BDEC-923C-6B20-CE3D6BB3C0A8}"/>
          </ac:grpSpMkLst>
        </pc:grpChg>
        <pc:grpChg chg="del mod">
          <ac:chgData name="Michael Kuniega" userId="999f7fd1-0dc3-4cba-81fd-6a42a8d75a98" providerId="ADAL" clId="{FD4A2375-6606-46CE-A322-DAE98A549FD9}" dt="2023-01-08T01:23:51.038" v="1098"/>
          <ac:grpSpMkLst>
            <pc:docMk/>
            <pc:sldMk cId="1096978097" sldId="277"/>
            <ac:grpSpMk id="58" creationId="{BF189D96-73B7-2A73-68A6-35CD1378962C}"/>
          </ac:grpSpMkLst>
        </pc:grpChg>
        <pc:grpChg chg="del mod">
          <ac:chgData name="Michael Kuniega" userId="999f7fd1-0dc3-4cba-81fd-6a42a8d75a98" providerId="ADAL" clId="{FD4A2375-6606-46CE-A322-DAE98A549FD9}" dt="2023-01-08T01:24:06.689" v="1121" actId="478"/>
          <ac:grpSpMkLst>
            <pc:docMk/>
            <pc:sldMk cId="1096978097" sldId="277"/>
            <ac:grpSpMk id="62" creationId="{33C39524-44E2-D9FF-F0E9-D84D838FC757}"/>
          </ac:grpSpMkLst>
        </pc:grp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3" creationId="{5DE41B53-0DBD-8015-16DF-5625DB2B9FFB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4" creationId="{1FF15B26-F1D4-523A-4BFB-28738A67D793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6" creationId="{7C231213-C2C4-FF0E-E078-C16FF8A42A9F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7" creationId="{C92F0910-5B65-9041-74C4-A72B27F861DB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8" creationId="{68027796-498E-142C-469C-30B92A97884E}"/>
          </ac:inkMkLst>
        </pc:inkChg>
        <pc:inkChg chg="add del mod">
          <ac:chgData name="Michael Kuniega" userId="999f7fd1-0dc3-4cba-81fd-6a42a8d75a98" providerId="ADAL" clId="{FD4A2375-6606-46CE-A322-DAE98A549FD9}" dt="2023-01-08T01:23:51.038" v="1114"/>
          <ac:inkMkLst>
            <pc:docMk/>
            <pc:sldMk cId="1096978097" sldId="277"/>
            <ac:inkMk id="10" creationId="{7A988AAB-FC5B-78AC-C2C8-554216DB5C7A}"/>
          </ac:inkMkLst>
        </pc:inkChg>
        <pc:inkChg chg="add del mod">
          <ac:chgData name="Michael Kuniega" userId="999f7fd1-0dc3-4cba-81fd-6a42a8d75a98" providerId="ADAL" clId="{FD4A2375-6606-46CE-A322-DAE98A549FD9}" dt="2023-01-08T01:23:51.038" v="1092"/>
          <ac:inkMkLst>
            <pc:docMk/>
            <pc:sldMk cId="1096978097" sldId="277"/>
            <ac:inkMk id="11" creationId="{0D4C6C89-E913-E0EC-B5FD-14FB276D4C7B}"/>
          </ac:inkMkLst>
        </pc:inkChg>
        <pc:inkChg chg="add del mod">
          <ac:chgData name="Michael Kuniega" userId="999f7fd1-0dc3-4cba-81fd-6a42a8d75a98" providerId="ADAL" clId="{FD4A2375-6606-46CE-A322-DAE98A549FD9}" dt="2023-01-08T01:23:51.038" v="1089"/>
          <ac:inkMkLst>
            <pc:docMk/>
            <pc:sldMk cId="1096978097" sldId="277"/>
            <ac:inkMk id="12" creationId="{D2EA7338-27F2-0444-6225-E7503FF2A287}"/>
          </ac:inkMkLst>
        </pc:inkChg>
        <pc:inkChg chg="add del mod">
          <ac:chgData name="Michael Kuniega" userId="999f7fd1-0dc3-4cba-81fd-6a42a8d75a98" providerId="ADAL" clId="{FD4A2375-6606-46CE-A322-DAE98A549FD9}" dt="2023-01-08T01:23:51.038" v="1109"/>
          <ac:inkMkLst>
            <pc:docMk/>
            <pc:sldMk cId="1096978097" sldId="277"/>
            <ac:inkMk id="13" creationId="{B9D7E5A3-D08F-10A0-B0BD-DFD916B5B976}"/>
          </ac:inkMkLst>
        </pc:inkChg>
        <pc:inkChg chg="add del mod">
          <ac:chgData name="Michael Kuniega" userId="999f7fd1-0dc3-4cba-81fd-6a42a8d75a98" providerId="ADAL" clId="{FD4A2375-6606-46CE-A322-DAE98A549FD9}" dt="2023-01-08T01:23:51.038" v="1107"/>
          <ac:inkMkLst>
            <pc:docMk/>
            <pc:sldMk cId="1096978097" sldId="277"/>
            <ac:inkMk id="14" creationId="{3004763F-DBF8-DE4B-B293-2DBDC775C620}"/>
          </ac:inkMkLst>
        </pc:inkChg>
        <pc:inkChg chg="add del mod">
          <ac:chgData name="Michael Kuniega" userId="999f7fd1-0dc3-4cba-81fd-6a42a8d75a98" providerId="ADAL" clId="{FD4A2375-6606-46CE-A322-DAE98A549FD9}" dt="2023-01-08T01:23:51.038" v="1086"/>
          <ac:inkMkLst>
            <pc:docMk/>
            <pc:sldMk cId="1096978097" sldId="277"/>
            <ac:inkMk id="15" creationId="{90F34F03-D829-6483-50F2-0C2AD7A9032A}"/>
          </ac:inkMkLst>
        </pc:inkChg>
        <pc:inkChg chg="add del mod">
          <ac:chgData name="Michael Kuniega" userId="999f7fd1-0dc3-4cba-81fd-6a42a8d75a98" providerId="ADAL" clId="{FD4A2375-6606-46CE-A322-DAE98A549FD9}" dt="2023-01-08T01:23:51.038" v="1097"/>
          <ac:inkMkLst>
            <pc:docMk/>
            <pc:sldMk cId="1096978097" sldId="277"/>
            <ac:inkMk id="16" creationId="{C7F7BA0E-3A14-070A-438D-22D51BD1A14D}"/>
          </ac:inkMkLst>
        </pc:inkChg>
        <pc:inkChg chg="add del mod">
          <ac:chgData name="Michael Kuniega" userId="999f7fd1-0dc3-4cba-81fd-6a42a8d75a98" providerId="ADAL" clId="{FD4A2375-6606-46CE-A322-DAE98A549FD9}" dt="2023-01-08T01:23:51.038" v="1104"/>
          <ac:inkMkLst>
            <pc:docMk/>
            <pc:sldMk cId="1096978097" sldId="277"/>
            <ac:inkMk id="17" creationId="{A66E670E-CBA3-E55B-4B31-D1F558F416B7}"/>
          </ac:inkMkLst>
        </pc:inkChg>
        <pc:inkChg chg="add del mod">
          <ac:chgData name="Michael Kuniega" userId="999f7fd1-0dc3-4cba-81fd-6a42a8d75a98" providerId="ADAL" clId="{FD4A2375-6606-46CE-A322-DAE98A549FD9}" dt="2023-01-08T01:23:51.038" v="1080"/>
          <ac:inkMkLst>
            <pc:docMk/>
            <pc:sldMk cId="1096978097" sldId="277"/>
            <ac:inkMk id="18" creationId="{632675E9-7DA1-121A-51FA-6FBF6DDDAA9C}"/>
          </ac:inkMkLst>
        </pc:inkChg>
        <pc:inkChg chg="add del mod">
          <ac:chgData name="Michael Kuniega" userId="999f7fd1-0dc3-4cba-81fd-6a42a8d75a98" providerId="ADAL" clId="{FD4A2375-6606-46CE-A322-DAE98A549FD9}" dt="2023-01-08T01:23:51.038" v="1102"/>
          <ac:inkMkLst>
            <pc:docMk/>
            <pc:sldMk cId="1096978097" sldId="277"/>
            <ac:inkMk id="19" creationId="{16C6CD62-2B67-BFEB-06B6-281E73694BD0}"/>
          </ac:inkMkLst>
        </pc:inkChg>
        <pc:inkChg chg="add del mod">
          <ac:chgData name="Michael Kuniega" userId="999f7fd1-0dc3-4cba-81fd-6a42a8d75a98" providerId="ADAL" clId="{FD4A2375-6606-46CE-A322-DAE98A549FD9}" dt="2023-01-08T01:23:51.038" v="1082"/>
          <ac:inkMkLst>
            <pc:docMk/>
            <pc:sldMk cId="1096978097" sldId="277"/>
            <ac:inkMk id="20" creationId="{BA633A5E-68DD-B39D-A2B0-CD4D45DDC89B}"/>
          </ac:inkMkLst>
        </pc:inkChg>
        <pc:inkChg chg="add del mod">
          <ac:chgData name="Michael Kuniega" userId="999f7fd1-0dc3-4cba-81fd-6a42a8d75a98" providerId="ADAL" clId="{FD4A2375-6606-46CE-A322-DAE98A549FD9}" dt="2023-01-08T01:23:51.038" v="1105"/>
          <ac:inkMkLst>
            <pc:docMk/>
            <pc:sldMk cId="1096978097" sldId="277"/>
            <ac:inkMk id="21" creationId="{6724ACF1-80A2-A9F0-FB98-8AC99B1EDDA5}"/>
          </ac:inkMkLst>
        </pc:inkChg>
        <pc:inkChg chg="add del mod">
          <ac:chgData name="Michael Kuniega" userId="999f7fd1-0dc3-4cba-81fd-6a42a8d75a98" providerId="ADAL" clId="{FD4A2375-6606-46CE-A322-DAE98A549FD9}" dt="2023-01-08T01:23:51.038" v="1075"/>
          <ac:inkMkLst>
            <pc:docMk/>
            <pc:sldMk cId="1096978097" sldId="277"/>
            <ac:inkMk id="22" creationId="{FCE24F49-A902-3EA8-C547-9B61D7B92F98}"/>
          </ac:inkMkLst>
        </pc:inkChg>
        <pc:inkChg chg="add del mod">
          <ac:chgData name="Michael Kuniega" userId="999f7fd1-0dc3-4cba-81fd-6a42a8d75a98" providerId="ADAL" clId="{FD4A2375-6606-46CE-A322-DAE98A549FD9}" dt="2023-01-08T01:23:51.038" v="1095"/>
          <ac:inkMkLst>
            <pc:docMk/>
            <pc:sldMk cId="1096978097" sldId="277"/>
            <ac:inkMk id="23" creationId="{DD8CC04A-3B90-9699-526F-7B7550B043DF}"/>
          </ac:inkMkLst>
        </pc:inkChg>
        <pc:inkChg chg="add del mod">
          <ac:chgData name="Michael Kuniega" userId="999f7fd1-0dc3-4cba-81fd-6a42a8d75a98" providerId="ADAL" clId="{FD4A2375-6606-46CE-A322-DAE98A549FD9}" dt="2023-01-08T01:23:51.038" v="1110"/>
          <ac:inkMkLst>
            <pc:docMk/>
            <pc:sldMk cId="1096978097" sldId="277"/>
            <ac:inkMk id="24" creationId="{6DD7C618-4F80-9EAC-E257-F5355007C500}"/>
          </ac:inkMkLst>
        </pc:inkChg>
        <pc:inkChg chg="add del mod">
          <ac:chgData name="Michael Kuniega" userId="999f7fd1-0dc3-4cba-81fd-6a42a8d75a98" providerId="ADAL" clId="{FD4A2375-6606-46CE-A322-DAE98A549FD9}" dt="2023-01-08T01:23:51.038" v="1087"/>
          <ac:inkMkLst>
            <pc:docMk/>
            <pc:sldMk cId="1096978097" sldId="277"/>
            <ac:inkMk id="25" creationId="{60257DA8-AB93-7B82-F9C1-C374AB643EB8}"/>
          </ac:inkMkLst>
        </pc:inkChg>
        <pc:inkChg chg="add del mod">
          <ac:chgData name="Michael Kuniega" userId="999f7fd1-0dc3-4cba-81fd-6a42a8d75a98" providerId="ADAL" clId="{FD4A2375-6606-46CE-A322-DAE98A549FD9}" dt="2023-01-08T01:23:51.038" v="1099"/>
          <ac:inkMkLst>
            <pc:docMk/>
            <pc:sldMk cId="1096978097" sldId="277"/>
            <ac:inkMk id="27" creationId="{199153CD-9894-13A1-6220-917E0A68B04E}"/>
          </ac:inkMkLst>
        </pc:inkChg>
        <pc:inkChg chg="add del mod">
          <ac:chgData name="Michael Kuniega" userId="999f7fd1-0dc3-4cba-81fd-6a42a8d75a98" providerId="ADAL" clId="{FD4A2375-6606-46CE-A322-DAE98A549FD9}" dt="2023-01-08T01:23:51.038" v="1101"/>
          <ac:inkMkLst>
            <pc:docMk/>
            <pc:sldMk cId="1096978097" sldId="277"/>
            <ac:inkMk id="28" creationId="{65E16A49-AEEE-2B51-41A6-F900708F50F5}"/>
          </ac:inkMkLst>
        </pc:inkChg>
        <pc:inkChg chg="add del mod">
          <ac:chgData name="Michael Kuniega" userId="999f7fd1-0dc3-4cba-81fd-6a42a8d75a98" providerId="ADAL" clId="{FD4A2375-6606-46CE-A322-DAE98A549FD9}" dt="2023-01-08T01:23:51.038" v="1103"/>
          <ac:inkMkLst>
            <pc:docMk/>
            <pc:sldMk cId="1096978097" sldId="277"/>
            <ac:inkMk id="29" creationId="{BCC10114-D926-8D06-0F5C-4CF31D103230}"/>
          </ac:inkMkLst>
        </pc:inkChg>
        <pc:inkChg chg="add del mod">
          <ac:chgData name="Michael Kuniega" userId="999f7fd1-0dc3-4cba-81fd-6a42a8d75a98" providerId="ADAL" clId="{FD4A2375-6606-46CE-A322-DAE98A549FD9}" dt="2023-01-08T01:23:51.038" v="1079"/>
          <ac:inkMkLst>
            <pc:docMk/>
            <pc:sldMk cId="1096978097" sldId="277"/>
            <ac:inkMk id="30" creationId="{DBAB4DD7-7848-EC21-9264-5D1AC13DB498}"/>
          </ac:inkMkLst>
        </pc:inkChg>
        <pc:inkChg chg="add del mod">
          <ac:chgData name="Michael Kuniega" userId="999f7fd1-0dc3-4cba-81fd-6a42a8d75a98" providerId="ADAL" clId="{FD4A2375-6606-46CE-A322-DAE98A549FD9}" dt="2023-01-08T01:23:51.038" v="1108"/>
          <ac:inkMkLst>
            <pc:docMk/>
            <pc:sldMk cId="1096978097" sldId="277"/>
            <ac:inkMk id="31" creationId="{02FEF729-9A19-CA0E-1F61-AB4860D68A31}"/>
          </ac:inkMkLst>
        </pc:inkChg>
        <pc:inkChg chg="add del mod">
          <ac:chgData name="Michael Kuniega" userId="999f7fd1-0dc3-4cba-81fd-6a42a8d75a98" providerId="ADAL" clId="{FD4A2375-6606-46CE-A322-DAE98A549FD9}" dt="2023-01-08T01:23:51.038" v="1088"/>
          <ac:inkMkLst>
            <pc:docMk/>
            <pc:sldMk cId="1096978097" sldId="277"/>
            <ac:inkMk id="33" creationId="{40788533-0AB8-8C30-4B49-10207387D7AB}"/>
          </ac:inkMkLst>
        </pc:inkChg>
        <pc:inkChg chg="add del mod">
          <ac:chgData name="Michael Kuniega" userId="999f7fd1-0dc3-4cba-81fd-6a42a8d75a98" providerId="ADAL" clId="{FD4A2375-6606-46CE-A322-DAE98A549FD9}" dt="2023-01-08T01:23:51.038" v="1081"/>
          <ac:inkMkLst>
            <pc:docMk/>
            <pc:sldMk cId="1096978097" sldId="277"/>
            <ac:inkMk id="34" creationId="{E88B6EF1-1116-F0BB-D8ED-264718354E80}"/>
          </ac:inkMkLst>
        </pc:inkChg>
        <pc:inkChg chg="add del mod">
          <ac:chgData name="Michael Kuniega" userId="999f7fd1-0dc3-4cba-81fd-6a42a8d75a98" providerId="ADAL" clId="{FD4A2375-6606-46CE-A322-DAE98A549FD9}" dt="2023-01-08T01:23:51.038" v="1078"/>
          <ac:inkMkLst>
            <pc:docMk/>
            <pc:sldMk cId="1096978097" sldId="277"/>
            <ac:inkMk id="35" creationId="{DDAB7808-55F3-2A2F-B64C-EC8E023455C9}"/>
          </ac:inkMkLst>
        </pc:inkChg>
        <pc:inkChg chg="add del mod">
          <ac:chgData name="Michael Kuniega" userId="999f7fd1-0dc3-4cba-81fd-6a42a8d75a98" providerId="ADAL" clId="{FD4A2375-6606-46CE-A322-DAE98A549FD9}" dt="2023-01-08T01:23:51.038" v="1094"/>
          <ac:inkMkLst>
            <pc:docMk/>
            <pc:sldMk cId="1096978097" sldId="277"/>
            <ac:inkMk id="36" creationId="{DAED6C4D-A1D7-2698-0CDA-A07B32A0D3B3}"/>
          </ac:inkMkLst>
        </pc:inkChg>
        <pc:inkChg chg="add del mod">
          <ac:chgData name="Michael Kuniega" userId="999f7fd1-0dc3-4cba-81fd-6a42a8d75a98" providerId="ADAL" clId="{FD4A2375-6606-46CE-A322-DAE98A549FD9}" dt="2023-01-08T01:23:51.038" v="1096"/>
          <ac:inkMkLst>
            <pc:docMk/>
            <pc:sldMk cId="1096978097" sldId="277"/>
            <ac:inkMk id="37" creationId="{C6366F5D-0A80-C7DF-5881-17E3A6142BF9}"/>
          </ac:inkMkLst>
        </pc:inkChg>
        <pc:inkChg chg="add del mod">
          <ac:chgData name="Michael Kuniega" userId="999f7fd1-0dc3-4cba-81fd-6a42a8d75a98" providerId="ADAL" clId="{FD4A2375-6606-46CE-A322-DAE98A549FD9}" dt="2023-01-08T01:23:51.038" v="1076"/>
          <ac:inkMkLst>
            <pc:docMk/>
            <pc:sldMk cId="1096978097" sldId="277"/>
            <ac:inkMk id="38" creationId="{43DBA105-B3A3-F6D1-B68A-0001CB4FDCCD}"/>
          </ac:inkMkLst>
        </pc:inkChg>
        <pc:inkChg chg="add del mod">
          <ac:chgData name="Michael Kuniega" userId="999f7fd1-0dc3-4cba-81fd-6a42a8d75a98" providerId="ADAL" clId="{FD4A2375-6606-46CE-A322-DAE98A549FD9}" dt="2023-01-08T01:23:51.038" v="1100"/>
          <ac:inkMkLst>
            <pc:docMk/>
            <pc:sldMk cId="1096978097" sldId="277"/>
            <ac:inkMk id="39" creationId="{DE11D6E3-018A-5AE2-0681-0E0C5D22976B}"/>
          </ac:inkMkLst>
        </pc:inkChg>
        <pc:inkChg chg="add del mod">
          <ac:chgData name="Michael Kuniega" userId="999f7fd1-0dc3-4cba-81fd-6a42a8d75a98" providerId="ADAL" clId="{FD4A2375-6606-46CE-A322-DAE98A549FD9}" dt="2023-01-08T01:23:51.038" v="1112"/>
          <ac:inkMkLst>
            <pc:docMk/>
            <pc:sldMk cId="1096978097" sldId="277"/>
            <ac:inkMk id="41" creationId="{B1011B2B-76AA-F018-8DB5-BDF84230F490}"/>
          </ac:inkMkLst>
        </pc:inkChg>
        <pc:inkChg chg="add del mod">
          <ac:chgData name="Michael Kuniega" userId="999f7fd1-0dc3-4cba-81fd-6a42a8d75a98" providerId="ADAL" clId="{FD4A2375-6606-46CE-A322-DAE98A549FD9}" dt="2023-01-08T01:23:51.038" v="1074"/>
          <ac:inkMkLst>
            <pc:docMk/>
            <pc:sldMk cId="1096978097" sldId="277"/>
            <ac:inkMk id="42" creationId="{77DD05F4-A9BF-C0C8-8E0F-A7917DDEE1F1}"/>
          </ac:inkMkLst>
        </pc:inkChg>
        <pc:inkChg chg="add del mod">
          <ac:chgData name="Michael Kuniega" userId="999f7fd1-0dc3-4cba-81fd-6a42a8d75a98" providerId="ADAL" clId="{FD4A2375-6606-46CE-A322-DAE98A549FD9}" dt="2023-01-08T01:23:51.038" v="1085"/>
          <ac:inkMkLst>
            <pc:docMk/>
            <pc:sldMk cId="1096978097" sldId="277"/>
            <ac:inkMk id="43" creationId="{D1C888D5-D5AE-B6F1-93D1-A646C8686AF8}"/>
          </ac:inkMkLst>
        </pc:inkChg>
        <pc:inkChg chg="add del mod">
          <ac:chgData name="Michael Kuniega" userId="999f7fd1-0dc3-4cba-81fd-6a42a8d75a98" providerId="ADAL" clId="{FD4A2375-6606-46CE-A322-DAE98A549FD9}" dt="2023-01-08T01:23:51.054" v="1115"/>
          <ac:inkMkLst>
            <pc:docMk/>
            <pc:sldMk cId="1096978097" sldId="277"/>
            <ac:inkMk id="44" creationId="{59978DC9-3B26-DDF0-A382-49E1787C8054}"/>
          </ac:inkMkLst>
        </pc:inkChg>
        <pc:inkChg chg="add del mod">
          <ac:chgData name="Michael Kuniega" userId="999f7fd1-0dc3-4cba-81fd-6a42a8d75a98" providerId="ADAL" clId="{FD4A2375-6606-46CE-A322-DAE98A549FD9}" dt="2023-01-08T01:23:51.038" v="1093"/>
          <ac:inkMkLst>
            <pc:docMk/>
            <pc:sldMk cId="1096978097" sldId="277"/>
            <ac:inkMk id="45" creationId="{65D18632-35B2-FFDF-8523-074A5DA7483C}"/>
          </ac:inkMkLst>
        </pc:inkChg>
        <pc:inkChg chg="add del mod">
          <ac:chgData name="Michael Kuniega" userId="999f7fd1-0dc3-4cba-81fd-6a42a8d75a98" providerId="ADAL" clId="{FD4A2375-6606-46CE-A322-DAE98A549FD9}" dt="2023-01-08T01:23:51.038" v="1106"/>
          <ac:inkMkLst>
            <pc:docMk/>
            <pc:sldMk cId="1096978097" sldId="277"/>
            <ac:inkMk id="46" creationId="{ADAB70C2-6048-C594-0193-277978FB3901}"/>
          </ac:inkMkLst>
        </pc:inkChg>
        <pc:inkChg chg="add del mod">
          <ac:chgData name="Michael Kuniega" userId="999f7fd1-0dc3-4cba-81fd-6a42a8d75a98" providerId="ADAL" clId="{FD4A2375-6606-46CE-A322-DAE98A549FD9}" dt="2023-01-08T01:23:51.038" v="1083"/>
          <ac:inkMkLst>
            <pc:docMk/>
            <pc:sldMk cId="1096978097" sldId="277"/>
            <ac:inkMk id="47" creationId="{EACFF9E2-D4B6-C57E-5D13-52D014335576}"/>
          </ac:inkMkLst>
        </pc:inkChg>
        <pc:inkChg chg="add del mod">
          <ac:chgData name="Michael Kuniega" userId="999f7fd1-0dc3-4cba-81fd-6a42a8d75a98" providerId="ADAL" clId="{FD4A2375-6606-46CE-A322-DAE98A549FD9}" dt="2023-01-08T01:23:51.038" v="1111"/>
          <ac:inkMkLst>
            <pc:docMk/>
            <pc:sldMk cId="1096978097" sldId="277"/>
            <ac:inkMk id="48" creationId="{4266A465-9377-9A84-1999-BB0E170CDCD4}"/>
          </ac:inkMkLst>
        </pc:inkChg>
        <pc:inkChg chg="add del mod">
          <ac:chgData name="Michael Kuniega" userId="999f7fd1-0dc3-4cba-81fd-6a42a8d75a98" providerId="ADAL" clId="{FD4A2375-6606-46CE-A322-DAE98A549FD9}" dt="2023-01-08T01:23:51.038" v="1090"/>
          <ac:inkMkLst>
            <pc:docMk/>
            <pc:sldMk cId="1096978097" sldId="277"/>
            <ac:inkMk id="49" creationId="{E0564819-2126-C9B4-5270-E573EAB84DFE}"/>
          </ac:inkMkLst>
        </pc:inkChg>
        <pc:inkChg chg="add del mod">
          <ac:chgData name="Michael Kuniega" userId="999f7fd1-0dc3-4cba-81fd-6a42a8d75a98" providerId="ADAL" clId="{FD4A2375-6606-46CE-A322-DAE98A549FD9}" dt="2023-01-08T01:23:51.038" v="1091"/>
          <ac:inkMkLst>
            <pc:docMk/>
            <pc:sldMk cId="1096978097" sldId="277"/>
            <ac:inkMk id="50" creationId="{66E6E849-E791-5E0D-0630-4CB9190DA049}"/>
          </ac:inkMkLst>
        </pc:inkChg>
        <pc:inkChg chg="add del mod">
          <ac:chgData name="Michael Kuniega" userId="999f7fd1-0dc3-4cba-81fd-6a42a8d75a98" providerId="ADAL" clId="{FD4A2375-6606-46CE-A322-DAE98A549FD9}" dt="2023-01-08T01:23:51.038" v="1113"/>
          <ac:inkMkLst>
            <pc:docMk/>
            <pc:sldMk cId="1096978097" sldId="277"/>
            <ac:inkMk id="52" creationId="{F59A1A5C-349C-9CB8-0500-4378943C218D}"/>
          </ac:inkMkLst>
        </pc:inkChg>
        <pc:inkChg chg="add del mod">
          <ac:chgData name="Michael Kuniega" userId="999f7fd1-0dc3-4cba-81fd-6a42a8d75a98" providerId="ADAL" clId="{FD4A2375-6606-46CE-A322-DAE98A549FD9}" dt="2023-01-08T01:23:51.038" v="1077"/>
          <ac:inkMkLst>
            <pc:docMk/>
            <pc:sldMk cId="1096978097" sldId="277"/>
            <ac:inkMk id="53" creationId="{07C0C07A-78CA-0BDA-1F39-4BC16CA1D813}"/>
          </ac:inkMkLst>
        </pc:inkChg>
        <pc:inkChg chg="add del mod">
          <ac:chgData name="Michael Kuniega" userId="999f7fd1-0dc3-4cba-81fd-6a42a8d75a98" providerId="ADAL" clId="{FD4A2375-6606-46CE-A322-DAE98A549FD9}" dt="2023-01-08T01:23:51.038" v="1084"/>
          <ac:inkMkLst>
            <pc:docMk/>
            <pc:sldMk cId="1096978097" sldId="277"/>
            <ac:inkMk id="55" creationId="{F365C44D-40BA-883C-5FB3-8F76625B91D2}"/>
          </ac:inkMkLst>
        </pc:inkChg>
        <pc:inkChg chg="add del mod">
          <ac:chgData name="Michael Kuniega" userId="999f7fd1-0dc3-4cba-81fd-6a42a8d75a98" providerId="ADAL" clId="{FD4A2375-6606-46CE-A322-DAE98A549FD9}" dt="2023-01-08T01:23:51.038" v="1098"/>
          <ac:inkMkLst>
            <pc:docMk/>
            <pc:sldMk cId="1096978097" sldId="277"/>
            <ac:inkMk id="56" creationId="{D4DC8574-5D41-72CF-1B93-097E77850B60}"/>
          </ac:inkMkLst>
        </pc:inkChg>
        <pc:inkChg chg="add del mod">
          <ac:chgData name="Michael Kuniega" userId="999f7fd1-0dc3-4cba-81fd-6a42a8d75a98" providerId="ADAL" clId="{FD4A2375-6606-46CE-A322-DAE98A549FD9}" dt="2023-01-08T01:23:51.038" v="1073"/>
          <ac:inkMkLst>
            <pc:docMk/>
            <pc:sldMk cId="1096978097" sldId="277"/>
            <ac:inkMk id="57" creationId="{1D13675A-B7AA-FF00-8247-A3E928983902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59" creationId="{AF4E47E0-B4F0-0BCF-2CB5-50C92CFF7FE4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60" creationId="{5CCD7721-8A73-BC03-6AFF-57FBED62D192}"/>
          </ac:inkMkLst>
        </pc:inkChg>
        <pc:inkChg chg="add mod">
          <ac:chgData name="Michael Kuniega" userId="999f7fd1-0dc3-4cba-81fd-6a42a8d75a98" providerId="ADAL" clId="{FD4A2375-6606-46CE-A322-DAE98A549FD9}" dt="2023-01-08T01:23:42.696" v="1072"/>
          <ac:inkMkLst>
            <pc:docMk/>
            <pc:sldMk cId="1096978097" sldId="277"/>
            <ac:inkMk id="61" creationId="{79A6CB42-8887-4258-1941-DF40AAC2E845}"/>
          </ac:inkMkLst>
        </pc:inkChg>
      </pc:sldChg>
      <pc:sldChg chg="addSp modSp new mod">
        <pc:chgData name="Michael Kuniega" userId="999f7fd1-0dc3-4cba-81fd-6a42a8d75a98" providerId="ADAL" clId="{FD4A2375-6606-46CE-A322-DAE98A549FD9}" dt="2023-01-08T01:28:46.819" v="1243" actId="1076"/>
        <pc:sldMkLst>
          <pc:docMk/>
          <pc:sldMk cId="687704782" sldId="278"/>
        </pc:sldMkLst>
        <pc:spChg chg="add mod">
          <ac:chgData name="Michael Kuniega" userId="999f7fd1-0dc3-4cba-81fd-6a42a8d75a98" providerId="ADAL" clId="{FD4A2375-6606-46CE-A322-DAE98A549FD9}" dt="2023-01-08T01:25:55.027" v="1153" actId="1076"/>
          <ac:spMkLst>
            <pc:docMk/>
            <pc:sldMk cId="687704782" sldId="278"/>
            <ac:spMk id="2" creationId="{6363E1AC-0FE9-5F53-779B-D623E3059DE4}"/>
          </ac:spMkLst>
        </pc:spChg>
        <pc:spChg chg="add mod">
          <ac:chgData name="Michael Kuniega" userId="999f7fd1-0dc3-4cba-81fd-6a42a8d75a98" providerId="ADAL" clId="{FD4A2375-6606-46CE-A322-DAE98A549FD9}" dt="2023-01-08T01:28:42.371" v="1242" actId="404"/>
          <ac:spMkLst>
            <pc:docMk/>
            <pc:sldMk cId="687704782" sldId="278"/>
            <ac:spMk id="3" creationId="{760C7AE2-E85A-78FD-F018-E0EC4327B202}"/>
          </ac:spMkLst>
        </pc:spChg>
        <pc:cxnChg chg="add mod">
          <ac:chgData name="Michael Kuniega" userId="999f7fd1-0dc3-4cba-81fd-6a42a8d75a98" providerId="ADAL" clId="{FD4A2375-6606-46CE-A322-DAE98A549FD9}" dt="2023-01-08T01:28:46.819" v="1243" actId="1076"/>
          <ac:cxnSpMkLst>
            <pc:docMk/>
            <pc:sldMk cId="687704782" sldId="278"/>
            <ac:cxnSpMk id="4" creationId="{036C69BF-EDAB-F6CF-8BFF-5849C424CA1A}"/>
          </ac:cxnSpMkLst>
        </pc:cxnChg>
      </pc:sldChg>
      <pc:sldChg chg="addSp delSp modSp new mod">
        <pc:chgData name="Michael Kuniega" userId="999f7fd1-0dc3-4cba-81fd-6a42a8d75a98" providerId="ADAL" clId="{FD4A2375-6606-46CE-A322-DAE98A549FD9}" dt="2023-01-08T01:43:41.746" v="1784" actId="1076"/>
        <pc:sldMkLst>
          <pc:docMk/>
          <pc:sldMk cId="2792473112" sldId="279"/>
        </pc:sldMkLst>
        <pc:spChg chg="add mod">
          <ac:chgData name="Michael Kuniega" userId="999f7fd1-0dc3-4cba-81fd-6a42a8d75a98" providerId="ADAL" clId="{FD4A2375-6606-46CE-A322-DAE98A549FD9}" dt="2023-01-08T01:40:44.124" v="1698" actId="14100"/>
          <ac:spMkLst>
            <pc:docMk/>
            <pc:sldMk cId="2792473112" sldId="279"/>
            <ac:spMk id="2" creationId="{5E852D7C-CE2B-3D54-505A-9F5DFED21F09}"/>
          </ac:spMkLst>
        </pc:spChg>
        <pc:spChg chg="add mod">
          <ac:chgData name="Michael Kuniega" userId="999f7fd1-0dc3-4cba-81fd-6a42a8d75a98" providerId="ADAL" clId="{FD4A2375-6606-46CE-A322-DAE98A549FD9}" dt="2023-01-08T01:40:51.812" v="1699" actId="1076"/>
          <ac:spMkLst>
            <pc:docMk/>
            <pc:sldMk cId="2792473112" sldId="279"/>
            <ac:spMk id="3" creationId="{EE58200B-8E05-1CBC-722C-38C6F40773E1}"/>
          </ac:spMkLst>
        </pc:spChg>
        <pc:spChg chg="add mod">
          <ac:chgData name="Michael Kuniega" userId="999f7fd1-0dc3-4cba-81fd-6a42a8d75a98" providerId="ADAL" clId="{FD4A2375-6606-46CE-A322-DAE98A549FD9}" dt="2023-01-08T01:43:17.240" v="1779" actId="1076"/>
          <ac:spMkLst>
            <pc:docMk/>
            <pc:sldMk cId="2792473112" sldId="279"/>
            <ac:spMk id="4" creationId="{49F9F29D-884A-EE56-7BD4-FA3BB0B1B031}"/>
          </ac:spMkLst>
        </pc:spChg>
        <pc:spChg chg="add del mod">
          <ac:chgData name="Michael Kuniega" userId="999f7fd1-0dc3-4cba-81fd-6a42a8d75a98" providerId="ADAL" clId="{FD4A2375-6606-46CE-A322-DAE98A549FD9}" dt="2023-01-08T01:36:01.700" v="1503"/>
          <ac:spMkLst>
            <pc:docMk/>
            <pc:sldMk cId="2792473112" sldId="279"/>
            <ac:spMk id="5" creationId="{55C57A73-E4D5-2712-67AF-08369CEBFB5A}"/>
          </ac:spMkLst>
        </pc:spChg>
        <pc:spChg chg="add mod">
          <ac:chgData name="Michael Kuniega" userId="999f7fd1-0dc3-4cba-81fd-6a42a8d75a98" providerId="ADAL" clId="{FD4A2375-6606-46CE-A322-DAE98A549FD9}" dt="2023-01-08T01:43:17.240" v="1779" actId="1076"/>
          <ac:spMkLst>
            <pc:docMk/>
            <pc:sldMk cId="2792473112" sldId="279"/>
            <ac:spMk id="7" creationId="{33CEBD06-4E81-B2BE-D525-3FAC255D5BD1}"/>
          </ac:spMkLst>
        </pc:spChg>
        <pc:spChg chg="add del mod">
          <ac:chgData name="Michael Kuniega" userId="999f7fd1-0dc3-4cba-81fd-6a42a8d75a98" providerId="ADAL" clId="{FD4A2375-6606-46CE-A322-DAE98A549FD9}" dt="2023-01-08T01:39:48.294" v="1689"/>
          <ac:spMkLst>
            <pc:docMk/>
            <pc:sldMk cId="2792473112" sldId="279"/>
            <ac:spMk id="8" creationId="{4F779713-0125-D79C-751A-B6373CC93744}"/>
          </ac:spMkLst>
        </pc:spChg>
        <pc:spChg chg="add mod">
          <ac:chgData name="Michael Kuniega" userId="999f7fd1-0dc3-4cba-81fd-6a42a8d75a98" providerId="ADAL" clId="{FD4A2375-6606-46CE-A322-DAE98A549FD9}" dt="2023-01-08T01:43:17.240" v="1779" actId="1076"/>
          <ac:spMkLst>
            <pc:docMk/>
            <pc:sldMk cId="2792473112" sldId="279"/>
            <ac:spMk id="10" creationId="{9BD5E4BA-CB22-2991-413B-26B00705776E}"/>
          </ac:spMkLst>
        </pc:spChg>
        <pc:spChg chg="add mod">
          <ac:chgData name="Michael Kuniega" userId="999f7fd1-0dc3-4cba-81fd-6a42a8d75a98" providerId="ADAL" clId="{FD4A2375-6606-46CE-A322-DAE98A549FD9}" dt="2023-01-08T01:41:47.335" v="1737" actId="14100"/>
          <ac:spMkLst>
            <pc:docMk/>
            <pc:sldMk cId="2792473112" sldId="279"/>
            <ac:spMk id="11" creationId="{40D07AFE-763A-B157-25C8-672209097E57}"/>
          </ac:spMkLst>
        </pc:spChg>
        <pc:spChg chg="add mod">
          <ac:chgData name="Michael Kuniega" userId="999f7fd1-0dc3-4cba-81fd-6a42a8d75a98" providerId="ADAL" clId="{FD4A2375-6606-46CE-A322-DAE98A549FD9}" dt="2023-01-08T01:43:06.228" v="1778" actId="1076"/>
          <ac:spMkLst>
            <pc:docMk/>
            <pc:sldMk cId="2792473112" sldId="279"/>
            <ac:spMk id="13" creationId="{CE9AD445-2BEB-DD13-5F7A-3A4B524D745A}"/>
          </ac:spMkLst>
        </pc:spChg>
        <pc:cxnChg chg="add mod">
          <ac:chgData name="Michael Kuniega" userId="999f7fd1-0dc3-4cba-81fd-6a42a8d75a98" providerId="ADAL" clId="{FD4A2375-6606-46CE-A322-DAE98A549FD9}" dt="2023-01-08T01:43:41.746" v="1784" actId="1076"/>
          <ac:cxnSpMkLst>
            <pc:docMk/>
            <pc:sldMk cId="2792473112" sldId="279"/>
            <ac:cxnSpMk id="14" creationId="{E591278B-0C79-B939-EDD1-6F24CD672263}"/>
          </ac:cxnSpMkLst>
        </pc:cxnChg>
        <pc:cxnChg chg="add mod">
          <ac:chgData name="Michael Kuniega" userId="999f7fd1-0dc3-4cba-81fd-6a42a8d75a98" providerId="ADAL" clId="{FD4A2375-6606-46CE-A322-DAE98A549FD9}" dt="2023-01-08T01:43:35.326" v="1783" actId="1076"/>
          <ac:cxnSpMkLst>
            <pc:docMk/>
            <pc:sldMk cId="2792473112" sldId="279"/>
            <ac:cxnSpMk id="15" creationId="{57DB8AE1-B00F-F0B9-5719-A0079828C537}"/>
          </ac:cxnSpMkLst>
        </pc:cxnChg>
      </pc:sldChg>
      <pc:sldChg chg="addSp delSp modSp add mod">
        <pc:chgData name="Michael Kuniega" userId="999f7fd1-0dc3-4cba-81fd-6a42a8d75a98" providerId="ADAL" clId="{FD4A2375-6606-46CE-A322-DAE98A549FD9}" dt="2023-01-08T01:50:51.872" v="2152"/>
        <pc:sldMkLst>
          <pc:docMk/>
          <pc:sldMk cId="2153290615" sldId="280"/>
        </pc:sldMkLst>
        <pc:spChg chg="mod">
          <ac:chgData name="Michael Kuniega" userId="999f7fd1-0dc3-4cba-81fd-6a42a8d75a98" providerId="ADAL" clId="{FD4A2375-6606-46CE-A322-DAE98A549FD9}" dt="2023-01-08T01:46:55.069" v="2110"/>
          <ac:spMkLst>
            <pc:docMk/>
            <pc:sldMk cId="2153290615" sldId="280"/>
            <ac:spMk id="2" creationId="{43DAC455-562A-40D8-F7EA-A5843D8338E0}"/>
          </ac:spMkLst>
        </pc:spChg>
        <pc:spChg chg="add mod">
          <ac:chgData name="Michael Kuniega" userId="999f7fd1-0dc3-4cba-81fd-6a42a8d75a98" providerId="ADAL" clId="{FD4A2375-6606-46CE-A322-DAE98A549FD9}" dt="2023-01-08T01:49:52.264" v="2135" actId="1076"/>
          <ac:spMkLst>
            <pc:docMk/>
            <pc:sldMk cId="2153290615" sldId="280"/>
            <ac:spMk id="9" creationId="{EEFC2D81-F445-C0DF-643B-9A7D6E36B6B2}"/>
          </ac:spMkLst>
        </pc:spChg>
        <pc:spChg chg="add mod">
          <ac:chgData name="Michael Kuniega" userId="999f7fd1-0dc3-4cba-81fd-6a42a8d75a98" providerId="ADAL" clId="{FD4A2375-6606-46CE-A322-DAE98A549FD9}" dt="2023-01-08T01:50:33.445" v="2149" actId="1076"/>
          <ac:spMkLst>
            <pc:docMk/>
            <pc:sldMk cId="2153290615" sldId="280"/>
            <ac:spMk id="10" creationId="{CAFB2750-97DA-3EF1-AEF3-77429A6EC724}"/>
          </ac:spMkLst>
        </pc:spChg>
        <pc:spChg chg="add mod">
          <ac:chgData name="Michael Kuniega" userId="999f7fd1-0dc3-4cba-81fd-6a42a8d75a98" providerId="ADAL" clId="{FD4A2375-6606-46CE-A322-DAE98A549FD9}" dt="2023-01-08T01:50:30.841" v="2148" actId="1076"/>
          <ac:spMkLst>
            <pc:docMk/>
            <pc:sldMk cId="2153290615" sldId="280"/>
            <ac:spMk id="11" creationId="{CF21072C-A67C-8912-622A-7C7EE302068C}"/>
          </ac:spMkLst>
        </pc:spChg>
        <pc:spChg chg="add del mod">
          <ac:chgData name="Michael Kuniega" userId="999f7fd1-0dc3-4cba-81fd-6a42a8d75a98" providerId="ADAL" clId="{FD4A2375-6606-46CE-A322-DAE98A549FD9}" dt="2023-01-08T01:50:51.872" v="2152"/>
          <ac:spMkLst>
            <pc:docMk/>
            <pc:sldMk cId="2153290615" sldId="280"/>
            <ac:spMk id="12" creationId="{503AB6F5-6DD1-9008-F46F-06C40EDD8ED6}"/>
          </ac:spMkLst>
        </pc:spChg>
        <pc:cxnChg chg="add mod">
          <ac:chgData name="Michael Kuniega" userId="999f7fd1-0dc3-4cba-81fd-6a42a8d75a98" providerId="ADAL" clId="{FD4A2375-6606-46CE-A322-DAE98A549FD9}" dt="2023-01-08T01:47:47.901" v="2117" actId="1076"/>
          <ac:cxnSpMkLst>
            <pc:docMk/>
            <pc:sldMk cId="2153290615" sldId="280"/>
            <ac:cxnSpMk id="3" creationId="{B33FAEF5-79F3-2683-AAFA-B4FD630893FE}"/>
          </ac:cxnSpMkLst>
        </pc:cxnChg>
        <pc:cxnChg chg="mod">
          <ac:chgData name="Michael Kuniega" userId="999f7fd1-0dc3-4cba-81fd-6a42a8d75a98" providerId="ADAL" clId="{FD4A2375-6606-46CE-A322-DAE98A549FD9}" dt="2023-01-08T01:48:21.478" v="2120" actId="1076"/>
          <ac:cxnSpMkLst>
            <pc:docMk/>
            <pc:sldMk cId="2153290615" sldId="280"/>
            <ac:cxnSpMk id="5" creationId="{9DFDEAC1-F90C-4BA3-B36B-1C114AD9F0F0}"/>
          </ac:cxnSpMkLst>
        </pc:cxnChg>
        <pc:cxnChg chg="add mod">
          <ac:chgData name="Michael Kuniega" userId="999f7fd1-0dc3-4cba-81fd-6a42a8d75a98" providerId="ADAL" clId="{FD4A2375-6606-46CE-A322-DAE98A549FD9}" dt="2023-01-08T01:50:37.852" v="2150" actId="1076"/>
          <ac:cxnSpMkLst>
            <pc:docMk/>
            <pc:sldMk cId="2153290615" sldId="280"/>
            <ac:cxnSpMk id="8" creationId="{E55648FB-0A3B-0988-E1A0-1C53DB7286EB}"/>
          </ac:cxnSpMkLst>
        </pc:cxnChg>
      </pc:sldChg>
      <pc:sldChg chg="delSp modSp add mod">
        <pc:chgData name="Michael Kuniega" userId="999f7fd1-0dc3-4cba-81fd-6a42a8d75a98" providerId="ADAL" clId="{FD4A2375-6606-46CE-A322-DAE98A549FD9}" dt="2023-01-08T01:54:44.605" v="2423" actId="1076"/>
        <pc:sldMkLst>
          <pc:docMk/>
          <pc:sldMk cId="913270899" sldId="281"/>
        </pc:sldMkLst>
        <pc:spChg chg="mod">
          <ac:chgData name="Michael Kuniega" userId="999f7fd1-0dc3-4cba-81fd-6a42a8d75a98" providerId="ADAL" clId="{FD4A2375-6606-46CE-A322-DAE98A549FD9}" dt="2023-01-08T01:54:39.170" v="2422" actId="404"/>
          <ac:spMkLst>
            <pc:docMk/>
            <pc:sldMk cId="913270899" sldId="281"/>
            <ac:spMk id="2" creationId="{43DAC455-562A-40D8-F7EA-A5843D8338E0}"/>
          </ac:spMkLst>
        </pc:spChg>
        <pc:spChg chg="del">
          <ac:chgData name="Michael Kuniega" userId="999f7fd1-0dc3-4cba-81fd-6a42a8d75a98" providerId="ADAL" clId="{FD4A2375-6606-46CE-A322-DAE98A549FD9}" dt="2023-01-08T01:51:08.396" v="2154" actId="478"/>
          <ac:spMkLst>
            <pc:docMk/>
            <pc:sldMk cId="913270899" sldId="281"/>
            <ac:spMk id="9" creationId="{EEFC2D81-F445-C0DF-643B-9A7D6E36B6B2}"/>
          </ac:spMkLst>
        </pc:spChg>
        <pc:spChg chg="del">
          <ac:chgData name="Michael Kuniega" userId="999f7fd1-0dc3-4cba-81fd-6a42a8d75a98" providerId="ADAL" clId="{FD4A2375-6606-46CE-A322-DAE98A549FD9}" dt="2023-01-08T01:51:11.157" v="2155" actId="478"/>
          <ac:spMkLst>
            <pc:docMk/>
            <pc:sldMk cId="913270899" sldId="281"/>
            <ac:spMk id="10" creationId="{CAFB2750-97DA-3EF1-AEF3-77429A6EC724}"/>
          </ac:spMkLst>
        </pc:spChg>
        <pc:spChg chg="del">
          <ac:chgData name="Michael Kuniega" userId="999f7fd1-0dc3-4cba-81fd-6a42a8d75a98" providerId="ADAL" clId="{FD4A2375-6606-46CE-A322-DAE98A549FD9}" dt="2023-01-08T01:51:21.578" v="2159" actId="478"/>
          <ac:spMkLst>
            <pc:docMk/>
            <pc:sldMk cId="913270899" sldId="281"/>
            <ac:spMk id="11" creationId="{CF21072C-A67C-8912-622A-7C7EE302068C}"/>
          </ac:spMkLst>
        </pc:spChg>
        <pc:cxnChg chg="del mod">
          <ac:chgData name="Michael Kuniega" userId="999f7fd1-0dc3-4cba-81fd-6a42a8d75a98" providerId="ADAL" clId="{FD4A2375-6606-46CE-A322-DAE98A549FD9}" dt="2023-01-08T01:51:16.470" v="2157" actId="478"/>
          <ac:cxnSpMkLst>
            <pc:docMk/>
            <pc:sldMk cId="913270899" sldId="281"/>
            <ac:cxnSpMk id="3" creationId="{B33FAEF5-79F3-2683-AAFA-B4FD630893FE}"/>
          </ac:cxnSpMkLst>
        </pc:cxnChg>
        <pc:cxnChg chg="mod">
          <ac:chgData name="Michael Kuniega" userId="999f7fd1-0dc3-4cba-81fd-6a42a8d75a98" providerId="ADAL" clId="{FD4A2375-6606-46CE-A322-DAE98A549FD9}" dt="2023-01-08T01:54:44.605" v="2423" actId="1076"/>
          <ac:cxnSpMkLst>
            <pc:docMk/>
            <pc:sldMk cId="913270899" sldId="281"/>
            <ac:cxnSpMk id="5" creationId="{9DFDEAC1-F90C-4BA3-B36B-1C114AD9F0F0}"/>
          </ac:cxnSpMkLst>
        </pc:cxnChg>
        <pc:cxnChg chg="del">
          <ac:chgData name="Michael Kuniega" userId="999f7fd1-0dc3-4cba-81fd-6a42a8d75a98" providerId="ADAL" clId="{FD4A2375-6606-46CE-A322-DAE98A549FD9}" dt="2023-01-08T01:51:18.938" v="2158" actId="478"/>
          <ac:cxnSpMkLst>
            <pc:docMk/>
            <pc:sldMk cId="913270899" sldId="281"/>
            <ac:cxnSpMk id="8" creationId="{E55648FB-0A3B-0988-E1A0-1C53DB7286EB}"/>
          </ac:cxnSpMkLst>
        </pc:cxnChg>
      </pc:sldChg>
      <pc:sldChg chg="modSp add mod">
        <pc:chgData name="Michael Kuniega" userId="999f7fd1-0dc3-4cba-81fd-6a42a8d75a98" providerId="ADAL" clId="{FD4A2375-6606-46CE-A322-DAE98A549FD9}" dt="2023-01-08T01:58:10.755" v="2615" actId="1076"/>
        <pc:sldMkLst>
          <pc:docMk/>
          <pc:sldMk cId="69316856" sldId="282"/>
        </pc:sldMkLst>
        <pc:spChg chg="mod">
          <ac:chgData name="Michael Kuniega" userId="999f7fd1-0dc3-4cba-81fd-6a42a8d75a98" providerId="ADAL" clId="{FD4A2375-6606-46CE-A322-DAE98A549FD9}" dt="2023-01-08T01:58:04.756" v="2614" actId="255"/>
          <ac:spMkLst>
            <pc:docMk/>
            <pc:sldMk cId="69316856" sldId="282"/>
            <ac:spMk id="2" creationId="{43DAC455-562A-40D8-F7EA-A5843D8338E0}"/>
          </ac:spMkLst>
        </pc:spChg>
        <pc:cxnChg chg="mod">
          <ac:chgData name="Michael Kuniega" userId="999f7fd1-0dc3-4cba-81fd-6a42a8d75a98" providerId="ADAL" clId="{FD4A2375-6606-46CE-A322-DAE98A549FD9}" dt="2023-01-08T01:58:10.755" v="2615" actId="1076"/>
          <ac:cxnSpMkLst>
            <pc:docMk/>
            <pc:sldMk cId="69316856" sldId="282"/>
            <ac:cxnSpMk id="5" creationId="{9DFDEAC1-F90C-4BA3-B36B-1C114AD9F0F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2.2: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Basic Differentiation Rules &amp; Rates of 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63E1AC-0FE9-5F53-779B-D623E3059DE4}"/>
              </a:ext>
            </a:extLst>
          </p:cNvPr>
          <p:cNvSpPr txBox="1"/>
          <p:nvPr/>
        </p:nvSpPr>
        <p:spPr>
          <a:xfrm>
            <a:off x="3960575" y="0"/>
            <a:ext cx="4270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 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0C7AE2-E85A-78FD-F018-E0EC4327B202}"/>
                  </a:ext>
                </a:extLst>
              </p:cNvPr>
              <p:cNvSpPr txBox="1"/>
              <p:nvPr/>
            </p:nvSpPr>
            <p:spPr>
              <a:xfrm>
                <a:off x="89433" y="598377"/>
                <a:ext cx="12013134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point(s) on the curve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the tangent line is horizontal.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0C7AE2-E85A-78FD-F018-E0EC4327B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3" y="598377"/>
                <a:ext cx="12013134" cy="1088375"/>
              </a:xfrm>
              <a:prstGeom prst="rect">
                <a:avLst/>
              </a:prstGeom>
              <a:blipFill>
                <a:blip r:embed="rId2"/>
                <a:stretch>
                  <a:fillRect l="-1371" t="-6145" b="-20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6C69BF-EDAB-F6CF-8BFF-5849C424CA1A}"/>
              </a:ext>
            </a:extLst>
          </p:cNvPr>
          <p:cNvCxnSpPr/>
          <p:nvPr/>
        </p:nvCxnSpPr>
        <p:spPr>
          <a:xfrm>
            <a:off x="0" y="168675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704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852D7C-CE2B-3D54-505A-9F5DFED21F09}"/>
              </a:ext>
            </a:extLst>
          </p:cNvPr>
          <p:cNvSpPr txBox="1"/>
          <p:nvPr/>
        </p:nvSpPr>
        <p:spPr>
          <a:xfrm>
            <a:off x="1" y="0"/>
            <a:ext cx="12259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Rate of Change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Velocity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in distance with respect to time is given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58200B-8E05-1CBC-722C-38C6F40773E1}"/>
                  </a:ext>
                </a:extLst>
              </p:cNvPr>
              <p:cNvSpPr txBox="1"/>
              <p:nvPr/>
            </p:nvSpPr>
            <p:spPr>
              <a:xfrm>
                <a:off x="5854556" y="811052"/>
                <a:ext cx="4916795" cy="10217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𝒄𝒉𝒂𝒏𝒈𝒆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𝒊𝒏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𝒄𝒉𝒂𝒏𝒈𝒆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𝒊𝒏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𝒕𝒊𝒎𝒆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58200B-8E05-1CBC-722C-38C6F4077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556" y="811052"/>
                <a:ext cx="4916795" cy="1021755"/>
              </a:xfrm>
              <a:prstGeom prst="rect">
                <a:avLst/>
              </a:prstGeom>
              <a:blipFill>
                <a:blip r:embed="rId2"/>
                <a:stretch>
                  <a:fillRect b="-6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9F9F29D-884A-EE56-7BD4-FA3BB0B1B031}"/>
              </a:ext>
            </a:extLst>
          </p:cNvPr>
          <p:cNvSpPr txBox="1"/>
          <p:nvPr/>
        </p:nvSpPr>
        <p:spPr>
          <a:xfrm>
            <a:off x="520169" y="2274404"/>
            <a:ext cx="363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/>
              <p:nvPr/>
            </p:nvSpPr>
            <p:spPr>
              <a:xfrm>
                <a:off x="1259352" y="2965875"/>
                <a:ext cx="4529499" cy="1014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352" y="2965875"/>
                <a:ext cx="4529499" cy="1014317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D5E4BA-CB22-2991-413B-26B00705776E}"/>
                  </a:ext>
                </a:extLst>
              </p:cNvPr>
              <p:cNvSpPr txBox="1"/>
              <p:nvPr/>
            </p:nvSpPr>
            <p:spPr>
              <a:xfrm>
                <a:off x="6096000" y="2256354"/>
                <a:ext cx="5011857" cy="2433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𝒊𝒏𝒊𝒕𝒊𝒂𝒍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𝒉𝒆𝒊𝒈𝒉𝒕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𝒊𝒏𝒊𝒕𝒊𝒂𝒍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𝒗𝒆𝒍𝒐𝒄𝒊𝒕𝒚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𝒂𝒄𝒄𝒆𝒍𝒆𝒓𝒂𝒕𝒊𝒐𝒏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𝒅𝒖𝒆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𝒈𝒓𝒂𝒗𝒊𝒕𝒚</m:t>
                      </m:r>
                    </m:oMath>
                  </m:oMathPara>
                </a14:m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𝒇𝒕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𝒔𝒆𝒄</m:t>
                              </m:r>
                            </m:e>
                            <m:sup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f>
                        <m:f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𝒕𝒊𝒎𝒆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D5E4BA-CB22-2991-413B-26B007057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56354"/>
                <a:ext cx="5011857" cy="2433358"/>
              </a:xfrm>
              <a:prstGeom prst="rect">
                <a:avLst/>
              </a:prstGeom>
              <a:blipFill>
                <a:blip r:embed="rId4"/>
                <a:stretch>
                  <a:fillRect r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0D07AFE-763A-B157-25C8-672209097E57}"/>
              </a:ext>
            </a:extLst>
          </p:cNvPr>
          <p:cNvSpPr txBox="1"/>
          <p:nvPr/>
        </p:nvSpPr>
        <p:spPr>
          <a:xfrm>
            <a:off x="520169" y="4994789"/>
            <a:ext cx="469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Instantaneous Velocity: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/>
              <p:nvPr/>
            </p:nvSpPr>
            <p:spPr>
              <a:xfrm>
                <a:off x="5536979" y="5025194"/>
                <a:ext cx="281731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979" y="5025194"/>
                <a:ext cx="281731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91278B-0C79-B939-EDD1-6F24CD672263}"/>
              </a:ext>
            </a:extLst>
          </p:cNvPr>
          <p:cNvCxnSpPr/>
          <p:nvPr/>
        </p:nvCxnSpPr>
        <p:spPr>
          <a:xfrm>
            <a:off x="-1" y="204581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DB8AE1-B00F-F0B9-5719-A0079828C537}"/>
              </a:ext>
            </a:extLst>
          </p:cNvPr>
          <p:cNvCxnSpPr/>
          <p:nvPr/>
        </p:nvCxnSpPr>
        <p:spPr>
          <a:xfrm>
            <a:off x="0" y="489761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77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2073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a free-falling object is dropping from a height of 100 feet, its height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time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2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given 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by the position function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feet and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seconds. Find the average rate of change of the following intervals.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2073260"/>
              </a:xfrm>
              <a:prstGeom prst="rect">
                <a:avLst/>
              </a:prstGeom>
              <a:blipFill>
                <a:blip r:embed="rId2"/>
                <a:stretch>
                  <a:fillRect l="-1350" t="-3824" r="-2300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117000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33FAEF5-79F3-2683-AAFA-B4FD630893FE}"/>
              </a:ext>
            </a:extLst>
          </p:cNvPr>
          <p:cNvCxnSpPr>
            <a:cxnSpLocks/>
          </p:cNvCxnSpPr>
          <p:nvPr/>
        </p:nvCxnSpPr>
        <p:spPr>
          <a:xfrm flipV="1">
            <a:off x="4049718" y="2117000"/>
            <a:ext cx="0" cy="426731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5648FB-0A3B-0988-E1A0-1C53DB7286EB}"/>
              </a:ext>
            </a:extLst>
          </p:cNvPr>
          <p:cNvCxnSpPr>
            <a:cxnSpLocks/>
          </p:cNvCxnSpPr>
          <p:nvPr/>
        </p:nvCxnSpPr>
        <p:spPr>
          <a:xfrm flipV="1">
            <a:off x="8073260" y="2117000"/>
            <a:ext cx="0" cy="426731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EFC2D81-F445-C0DF-643B-9A7D6E36B6B2}"/>
                  </a:ext>
                </a:extLst>
              </p:cNvPr>
              <p:cNvSpPr txBox="1"/>
              <p:nvPr/>
            </p:nvSpPr>
            <p:spPr>
              <a:xfrm>
                <a:off x="1415403" y="2318852"/>
                <a:ext cx="102540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EFC2D81-F445-C0DF-643B-9A7D6E36B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03" y="2318852"/>
                <a:ext cx="1025409" cy="492443"/>
              </a:xfrm>
              <a:prstGeom prst="rect">
                <a:avLst/>
              </a:prstGeom>
              <a:blipFill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FB2750-97DA-3EF1-AEF3-77429A6EC724}"/>
                  </a:ext>
                </a:extLst>
              </p:cNvPr>
              <p:cNvSpPr txBox="1"/>
              <p:nvPr/>
            </p:nvSpPr>
            <p:spPr>
              <a:xfrm>
                <a:off x="5121240" y="2318852"/>
                <a:ext cx="142404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FB2750-97DA-3EF1-AEF3-77429A6EC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240" y="2318852"/>
                <a:ext cx="1424044" cy="492443"/>
              </a:xfrm>
              <a:prstGeom prst="rect">
                <a:avLst/>
              </a:prstGeom>
              <a:blipFill>
                <a:blip r:embed="rId4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21072C-A67C-8912-622A-7C7EE302068C}"/>
                  </a:ext>
                </a:extLst>
              </p:cNvPr>
              <p:cNvSpPr txBox="1"/>
              <p:nvPr/>
            </p:nvSpPr>
            <p:spPr>
              <a:xfrm>
                <a:off x="9405551" y="2321242"/>
                <a:ext cx="142404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21072C-A67C-8912-622A-7C7EE3020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5551" y="2321242"/>
                <a:ext cx="1424044" cy="492443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290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2410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 time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 diver jumps from a diving board that is 32 feet above the water. The position of the diver is given by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𝐬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𝟑𝟐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feet and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seconds. </a:t>
                </a:r>
              </a:p>
              <a:p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When does the diver hit the water?</a:t>
                </a:r>
              </a:p>
              <a:p>
                <a:pPr marL="514350" indent="-514350">
                  <a:buAutoNum type="alphaLcParenR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What is the diver’s velocity at impact?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2410403"/>
              </a:xfrm>
              <a:prstGeom prst="rect">
                <a:avLst/>
              </a:prstGeom>
              <a:blipFill>
                <a:blip r:embed="rId2"/>
                <a:stretch>
                  <a:fillRect l="-1050" t="-2532" r="-300" b="-6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-1" y="2410403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270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299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position of a particle is given by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𝐬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meters and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seconds. </a:t>
                </a:r>
              </a:p>
              <a:p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velocity at time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</a:p>
              <a:p>
                <a:pPr marL="514350" indent="-514350">
                  <a:buAutoNum type="alphaLcParenR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What is the velocity after 2 seconds?</a:t>
                </a:r>
              </a:p>
              <a:p>
                <a:pPr marL="514350" indent="-514350">
                  <a:buAutoNum type="alphaLcParenR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What is the speed after 2 seconds?</a:t>
                </a:r>
              </a:p>
              <a:p>
                <a:pPr marL="514350" indent="-514350">
                  <a:buAutoNum type="alphaLcParenR"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LcParenR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When is the particle at rest?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2995179"/>
              </a:xfrm>
              <a:prstGeom prst="rect">
                <a:avLst/>
              </a:prstGeom>
              <a:blipFill>
                <a:blip r:embed="rId2"/>
                <a:stretch>
                  <a:fillRect l="-1050" t="-1629" r="-1800" b="-4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995179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1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1" y="0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 Rule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derivative of a constant is zero.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4514648" y="923330"/>
                <a:ext cx="3162703" cy="1378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648" y="923330"/>
                <a:ext cx="3162703" cy="1378454"/>
              </a:xfrm>
              <a:prstGeom prst="rect">
                <a:avLst/>
              </a:prstGeom>
              <a:blipFill>
                <a:blip r:embed="rId2"/>
                <a:stretch>
                  <a:fillRect b="-1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47093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5959DE-E97F-667B-22C9-82B168162195}"/>
              </a:ext>
            </a:extLst>
          </p:cNvPr>
          <p:cNvCxnSpPr>
            <a:cxnSpLocks/>
          </p:cNvCxnSpPr>
          <p:nvPr/>
        </p:nvCxnSpPr>
        <p:spPr>
          <a:xfrm flipV="1">
            <a:off x="3893906" y="2470937"/>
            <a:ext cx="0" cy="38990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A3AF42-C011-7100-B5A9-F47E70117F66}"/>
              </a:ext>
            </a:extLst>
          </p:cNvPr>
          <p:cNvCxnSpPr>
            <a:cxnSpLocks/>
          </p:cNvCxnSpPr>
          <p:nvPr/>
        </p:nvCxnSpPr>
        <p:spPr>
          <a:xfrm flipV="1">
            <a:off x="8032679" y="2428128"/>
            <a:ext cx="0" cy="38990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879518" y="2640091"/>
                <a:ext cx="18900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18" y="2640091"/>
                <a:ext cx="1890005" cy="553998"/>
              </a:xfrm>
              <a:prstGeom prst="rect">
                <a:avLst/>
              </a:prstGeom>
              <a:blipFill>
                <a:blip r:embed="rId3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/>
              <p:nvPr/>
            </p:nvSpPr>
            <p:spPr>
              <a:xfrm>
                <a:off x="5018290" y="2640091"/>
                <a:ext cx="157575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290" y="2640091"/>
                <a:ext cx="1575751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/>
              <p:nvPr/>
            </p:nvSpPr>
            <p:spPr>
              <a:xfrm>
                <a:off x="9157062" y="2640091"/>
                <a:ext cx="18642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062" y="2640091"/>
                <a:ext cx="1864292" cy="553998"/>
              </a:xfrm>
              <a:prstGeom prst="rect">
                <a:avLst/>
              </a:prstGeom>
              <a:blipFill>
                <a:blip r:embed="rId5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18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-126344"/>
                <a:ext cx="121919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Power Rule</a:t>
                </a: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8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rational number then:</a:t>
                </a:r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-126344"/>
                <a:ext cx="12191999" cy="923330"/>
              </a:xfrm>
              <a:prstGeom prst="rect">
                <a:avLst/>
              </a:prstGeom>
              <a:blipFill>
                <a:blip r:embed="rId2"/>
                <a:stretch>
                  <a:fillRect l="-2750" t="-19079" b="-44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3661014" y="944734"/>
                <a:ext cx="4290302" cy="1378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𝒏𝒙</m:t>
                          </m:r>
                        </m:e>
                        <m: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014" y="944734"/>
                <a:ext cx="4290302" cy="1378454"/>
              </a:xfrm>
              <a:prstGeom prst="rect">
                <a:avLst/>
              </a:prstGeom>
              <a:blipFill>
                <a:blip r:embed="rId3"/>
                <a:stretch>
                  <a:fillRect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47093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5959DE-E97F-667B-22C9-82B168162195}"/>
              </a:ext>
            </a:extLst>
          </p:cNvPr>
          <p:cNvCxnSpPr>
            <a:cxnSpLocks/>
          </p:cNvCxnSpPr>
          <p:nvPr/>
        </p:nvCxnSpPr>
        <p:spPr>
          <a:xfrm flipV="1">
            <a:off x="3893906" y="2470937"/>
            <a:ext cx="0" cy="38990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A3AF42-C011-7100-B5A9-F47E70117F66}"/>
              </a:ext>
            </a:extLst>
          </p:cNvPr>
          <p:cNvCxnSpPr>
            <a:cxnSpLocks/>
          </p:cNvCxnSpPr>
          <p:nvPr/>
        </p:nvCxnSpPr>
        <p:spPr>
          <a:xfrm flipV="1">
            <a:off x="8032679" y="2428128"/>
            <a:ext cx="0" cy="38990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879518" y="2640091"/>
                <a:ext cx="2101537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18" y="2640091"/>
                <a:ext cx="2101537" cy="566565"/>
              </a:xfrm>
              <a:prstGeom prst="rect">
                <a:avLst/>
              </a:prstGeom>
              <a:blipFill>
                <a:blip r:embed="rId4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/>
              <p:nvPr/>
            </p:nvSpPr>
            <p:spPr>
              <a:xfrm>
                <a:off x="5018289" y="2516825"/>
                <a:ext cx="1442639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289" y="2516825"/>
                <a:ext cx="1442639" cy="1040734"/>
              </a:xfrm>
              <a:prstGeom prst="rect">
                <a:avLst/>
              </a:prstGeom>
              <a:blipFill>
                <a:blip r:embed="rId5"/>
                <a:stretch>
                  <a:fillRect r="-844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/>
              <p:nvPr/>
            </p:nvSpPr>
            <p:spPr>
              <a:xfrm>
                <a:off x="9157062" y="2640091"/>
                <a:ext cx="173765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062" y="2640091"/>
                <a:ext cx="1737655" cy="553998"/>
              </a:xfrm>
              <a:prstGeom prst="rect">
                <a:avLst/>
              </a:prstGeom>
              <a:blipFill>
                <a:blip r:embed="rId6"/>
                <a:stretch>
                  <a:fillRect l="-16140" t="-26374" r="-1053" b="-5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30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7A5B5F-B10F-1229-2621-DB973BEE3E58}"/>
              </a:ext>
            </a:extLst>
          </p:cNvPr>
          <p:cNvSpPr txBox="1"/>
          <p:nvPr/>
        </p:nvSpPr>
        <p:spPr>
          <a:xfrm>
            <a:off x="4706420" y="-28946"/>
            <a:ext cx="2779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B54C631-7B05-76E1-B8B8-B2F7DBC402E8}"/>
                  </a:ext>
                </a:extLst>
              </p:cNvPr>
              <p:cNvSpPr txBox="1"/>
              <p:nvPr/>
            </p:nvSpPr>
            <p:spPr>
              <a:xfrm>
                <a:off x="767144" y="829635"/>
                <a:ext cx="1093633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B54C631-7B05-76E1-B8B8-B2F7DBC40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44" y="829635"/>
                <a:ext cx="1093633" cy="921984"/>
              </a:xfrm>
              <a:prstGeom prst="rect">
                <a:avLst/>
              </a:prstGeom>
              <a:blipFill>
                <a:blip r:embed="rId2"/>
                <a:stretch>
                  <a:fillRect r="-1676" b="-6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CBDBE87-F3D5-0E05-5A48-DA6D3CE800CE}"/>
              </a:ext>
            </a:extLst>
          </p:cNvPr>
          <p:cNvCxnSpPr/>
          <p:nvPr/>
        </p:nvCxnSpPr>
        <p:spPr>
          <a:xfrm>
            <a:off x="0" y="69864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1BD70E2-6DBD-D0E5-9797-156FF1F7894F}"/>
              </a:ext>
            </a:extLst>
          </p:cNvPr>
          <p:cNvCxnSpPr>
            <a:cxnSpLocks/>
          </p:cNvCxnSpPr>
          <p:nvPr/>
        </p:nvCxnSpPr>
        <p:spPr>
          <a:xfrm flipV="1">
            <a:off x="2620626" y="698642"/>
            <a:ext cx="0" cy="56713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972447-102F-B474-6F12-D945CB9540BB}"/>
                  </a:ext>
                </a:extLst>
              </p:cNvPr>
              <p:cNvSpPr txBox="1"/>
              <p:nvPr/>
            </p:nvSpPr>
            <p:spPr>
              <a:xfrm>
                <a:off x="2916140" y="790266"/>
                <a:ext cx="1957074" cy="10007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𝐠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𝐭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972447-102F-B474-6F12-D945CB954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140" y="790266"/>
                <a:ext cx="1957074" cy="1000723"/>
              </a:xfrm>
              <a:prstGeom prst="rect">
                <a:avLst/>
              </a:prstGeom>
              <a:blipFill>
                <a:blip r:embed="rId3"/>
                <a:stretch>
                  <a:fillRect r="-935"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DD178D-595C-3FD8-72E9-5FDB155D57CD}"/>
              </a:ext>
            </a:extLst>
          </p:cNvPr>
          <p:cNvCxnSpPr>
            <a:cxnSpLocks/>
          </p:cNvCxnSpPr>
          <p:nvPr/>
        </p:nvCxnSpPr>
        <p:spPr>
          <a:xfrm flipV="1">
            <a:off x="5747879" y="698642"/>
            <a:ext cx="0" cy="56713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60BA86-D2BC-1F88-FD72-80192D842E19}"/>
              </a:ext>
            </a:extLst>
          </p:cNvPr>
          <p:cNvCxnSpPr>
            <a:cxnSpLocks/>
          </p:cNvCxnSpPr>
          <p:nvPr/>
        </p:nvCxnSpPr>
        <p:spPr>
          <a:xfrm flipV="1">
            <a:off x="9071211" y="698642"/>
            <a:ext cx="0" cy="56713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2050CDF-1483-24E9-2368-3B8A55303D59}"/>
                  </a:ext>
                </a:extLst>
              </p:cNvPr>
              <p:cNvSpPr txBox="1"/>
              <p:nvPr/>
            </p:nvSpPr>
            <p:spPr>
              <a:xfrm>
                <a:off x="6173946" y="1044407"/>
                <a:ext cx="212032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𝐟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d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2050CDF-1483-24E9-2368-3B8A55303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946" y="1044407"/>
                <a:ext cx="2120324" cy="492443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67FE32-5EFF-6338-A100-235608155449}"/>
                  </a:ext>
                </a:extLst>
              </p:cNvPr>
              <p:cNvSpPr txBox="1"/>
              <p:nvPr/>
            </p:nvSpPr>
            <p:spPr>
              <a:xfrm>
                <a:off x="9613043" y="855605"/>
                <a:ext cx="1902376" cy="9353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[−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67FE32-5EFF-6338-A100-235608155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3043" y="855605"/>
                <a:ext cx="1902376" cy="935384"/>
              </a:xfrm>
              <a:prstGeom prst="rect">
                <a:avLst/>
              </a:prstGeom>
              <a:blipFill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9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1" y="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AND DIFFERENCE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-130053" y="1039232"/>
                <a:ext cx="6091374" cy="91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0053" y="1039232"/>
                <a:ext cx="6091374" cy="910762"/>
              </a:xfrm>
              <a:prstGeom prst="rect">
                <a:avLst/>
              </a:prstGeom>
              <a:blipFill>
                <a:blip r:embed="rId2"/>
                <a:stretch>
                  <a:fillRect b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-27145" y="2188180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5959DE-E97F-667B-22C9-82B168162195}"/>
              </a:ext>
            </a:extLst>
          </p:cNvPr>
          <p:cNvCxnSpPr>
            <a:cxnSpLocks/>
          </p:cNvCxnSpPr>
          <p:nvPr/>
        </p:nvCxnSpPr>
        <p:spPr>
          <a:xfrm flipV="1">
            <a:off x="6562678" y="2188180"/>
            <a:ext cx="0" cy="418179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960502" y="2463107"/>
                <a:ext cx="429444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502" y="2463107"/>
                <a:ext cx="4294445" cy="566565"/>
              </a:xfrm>
              <a:prstGeom prst="rect">
                <a:avLst/>
              </a:prstGeom>
              <a:blipFill>
                <a:blip r:embed="rId3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/>
              <p:nvPr/>
            </p:nvSpPr>
            <p:spPr>
              <a:xfrm>
                <a:off x="7006583" y="2265391"/>
                <a:ext cx="4821768" cy="1120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583" y="2265391"/>
                <a:ext cx="4821768" cy="1120691"/>
              </a:xfrm>
              <a:prstGeom prst="rect">
                <a:avLst/>
              </a:prstGeom>
              <a:blipFill>
                <a:blip r:embed="rId4"/>
                <a:stretch>
                  <a:fillRect b="-6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0A21591-F1BD-C168-90CE-F069B21E8063}"/>
                  </a:ext>
                </a:extLst>
              </p:cNvPr>
              <p:cNvSpPr txBox="1"/>
              <p:nvPr/>
            </p:nvSpPr>
            <p:spPr>
              <a:xfrm>
                <a:off x="5961321" y="1039232"/>
                <a:ext cx="6091374" cy="91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0A21591-F1BD-C168-90CE-F069B21E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321" y="1039232"/>
                <a:ext cx="6091374" cy="910762"/>
              </a:xfrm>
              <a:prstGeom prst="rect">
                <a:avLst/>
              </a:prstGeom>
              <a:blipFill>
                <a:blip r:embed="rId5"/>
                <a:stretch>
                  <a:fillRect b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895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7A5B5F-B10F-1229-2621-DB973BEE3E58}"/>
              </a:ext>
            </a:extLst>
          </p:cNvPr>
          <p:cNvSpPr txBox="1"/>
          <p:nvPr/>
        </p:nvSpPr>
        <p:spPr>
          <a:xfrm>
            <a:off x="4706420" y="-28946"/>
            <a:ext cx="2779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CBDBE87-F3D5-0E05-5A48-DA6D3CE800CE}"/>
              </a:ext>
            </a:extLst>
          </p:cNvPr>
          <p:cNvCxnSpPr/>
          <p:nvPr/>
        </p:nvCxnSpPr>
        <p:spPr>
          <a:xfrm>
            <a:off x="0" y="69864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972447-102F-B474-6F12-D945CB9540BB}"/>
                  </a:ext>
                </a:extLst>
              </p:cNvPr>
              <p:cNvSpPr txBox="1"/>
              <p:nvPr/>
            </p:nvSpPr>
            <p:spPr>
              <a:xfrm>
                <a:off x="1892231" y="821813"/>
                <a:ext cx="2202013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9972447-102F-B474-6F12-D945CB954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231" y="821813"/>
                <a:ext cx="2202013" cy="689356"/>
              </a:xfrm>
              <a:prstGeom prst="rect">
                <a:avLst/>
              </a:prstGeom>
              <a:blipFill>
                <a:blip r:embed="rId2"/>
                <a:stretch>
                  <a:fillRect b="-4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DD178D-595C-3FD8-72E9-5FDB155D57CD}"/>
              </a:ext>
            </a:extLst>
          </p:cNvPr>
          <p:cNvCxnSpPr>
            <a:cxnSpLocks/>
          </p:cNvCxnSpPr>
          <p:nvPr/>
        </p:nvCxnSpPr>
        <p:spPr>
          <a:xfrm flipV="1">
            <a:off x="6153062" y="698645"/>
            <a:ext cx="0" cy="56713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67FE32-5EFF-6338-A100-235608155449}"/>
                  </a:ext>
                </a:extLst>
              </p:cNvPr>
              <p:cNvSpPr txBox="1"/>
              <p:nvPr/>
            </p:nvSpPr>
            <p:spPr>
              <a:xfrm>
                <a:off x="7485579" y="809759"/>
                <a:ext cx="2668387" cy="14028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67FE32-5EFF-6338-A100-235608155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5579" y="809759"/>
                <a:ext cx="2668387" cy="1402820"/>
              </a:xfrm>
              <a:prstGeom prst="rect">
                <a:avLst/>
              </a:prstGeom>
              <a:blipFill>
                <a:blip r:embed="rId3"/>
                <a:stretch>
                  <a:fillRect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02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1" y="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Derivatives of Sine and Cosine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2381819" y="1039232"/>
                <a:ext cx="3579501" cy="91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819" y="1039232"/>
                <a:ext cx="3579501" cy="910762"/>
              </a:xfrm>
              <a:prstGeom prst="rect">
                <a:avLst/>
              </a:prstGeom>
              <a:blipFill>
                <a:blip r:embed="rId2"/>
                <a:stretch>
                  <a:fillRect b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-27145" y="2188180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5959DE-E97F-667B-22C9-82B168162195}"/>
              </a:ext>
            </a:extLst>
          </p:cNvPr>
          <p:cNvCxnSpPr>
            <a:cxnSpLocks/>
          </p:cNvCxnSpPr>
          <p:nvPr/>
        </p:nvCxnSpPr>
        <p:spPr>
          <a:xfrm flipV="1">
            <a:off x="5964410" y="2188180"/>
            <a:ext cx="0" cy="418179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1354081" y="2281340"/>
                <a:ext cx="285821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081" y="2281340"/>
                <a:ext cx="2858218" cy="553998"/>
              </a:xfrm>
              <a:prstGeom prst="rect">
                <a:avLst/>
              </a:prstGeom>
              <a:blipFill>
                <a:blip r:embed="rId3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/>
              <p:nvPr/>
            </p:nvSpPr>
            <p:spPr>
              <a:xfrm>
                <a:off x="7357012" y="2281340"/>
                <a:ext cx="27940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7745E6-46B3-DBA5-9F5B-8B250F807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012" y="2281340"/>
                <a:ext cx="279403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0A21591-F1BD-C168-90CE-F069B21E8063}"/>
                  </a:ext>
                </a:extLst>
              </p:cNvPr>
              <p:cNvSpPr txBox="1"/>
              <p:nvPr/>
            </p:nvSpPr>
            <p:spPr>
              <a:xfrm>
                <a:off x="5961321" y="1039232"/>
                <a:ext cx="6091374" cy="91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𝒄𝒐𝒔𝒙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0A21591-F1BD-C168-90CE-F069B21E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321" y="1039232"/>
                <a:ext cx="6091374" cy="910762"/>
              </a:xfrm>
              <a:prstGeom prst="rect">
                <a:avLst/>
              </a:prstGeom>
              <a:blipFill>
                <a:blip r:embed="rId5"/>
                <a:stretch>
                  <a:fillRect b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165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1525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slope and equation of the tangent line of the graph of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1525931"/>
              </a:xfrm>
              <a:prstGeom prst="rect">
                <a:avLst/>
              </a:prstGeom>
              <a:blipFill>
                <a:blip r:embed="rId2"/>
                <a:stretch>
                  <a:fillRect l="-1850" t="-7600" b="-1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-1" y="159683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13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13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slope and equation of the tangent line of the graph of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DAC455-562A-40D8-F7EA-A5843D833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1337354"/>
              </a:xfrm>
              <a:prstGeom prst="rect">
                <a:avLst/>
              </a:prstGeom>
              <a:blipFill>
                <a:blip r:embed="rId2"/>
                <a:stretch>
                  <a:fillRect l="-1850" t="-8676" b="-22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-1" y="159683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9780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517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3</cp:revision>
  <dcterms:created xsi:type="dcterms:W3CDTF">2022-12-28T03:08:26Z</dcterms:created>
  <dcterms:modified xsi:type="dcterms:W3CDTF">2023-02-28T23:03:39Z</dcterms:modified>
</cp:coreProperties>
</file>